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5" r:id="rId33"/>
    <p:sldId id="294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4" r:id="rId53"/>
    <p:sldId id="315" r:id="rId54"/>
    <p:sldId id="316" r:id="rId55"/>
    <p:sldId id="317" r:id="rId56"/>
    <p:sldId id="318" r:id="rId57"/>
    <p:sldId id="319" r:id="rId58"/>
    <p:sldId id="320" r:id="rId59"/>
    <p:sldId id="321" r:id="rId60"/>
    <p:sldId id="322" r:id="rId61"/>
    <p:sldId id="323" r:id="rId62"/>
    <p:sldId id="324" r:id="rId63"/>
    <p:sldId id="325" r:id="rId64"/>
    <p:sldId id="326" r:id="rId65"/>
    <p:sldId id="327" r:id="rId66"/>
    <p:sldId id="328" r:id="rId67"/>
    <p:sldId id="329" r:id="rId68"/>
    <p:sldId id="330" r:id="rId69"/>
    <p:sldId id="331" r:id="rId70"/>
    <p:sldId id="332" r:id="rId71"/>
    <p:sldId id="333" r:id="rId72"/>
    <p:sldId id="334" r:id="rId73"/>
    <p:sldId id="335" r:id="rId74"/>
    <p:sldId id="336" r:id="rId75"/>
    <p:sldId id="337" r:id="rId76"/>
    <p:sldId id="338" r:id="rId77"/>
    <p:sldId id="348" r:id="rId78"/>
    <p:sldId id="346" r:id="rId79"/>
    <p:sldId id="347" r:id="rId80"/>
    <p:sldId id="339" r:id="rId81"/>
    <p:sldId id="340" r:id="rId82"/>
    <p:sldId id="341" r:id="rId83"/>
    <p:sldId id="342" r:id="rId84"/>
    <p:sldId id="343" r:id="rId85"/>
    <p:sldId id="344" r:id="rId86"/>
    <p:sldId id="345" r:id="rId8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0"/>
  </p:normalViewPr>
  <p:slideViewPr>
    <p:cSldViewPr snapToGrid="0" snapToObjects="1">
      <p:cViewPr varScale="1">
        <p:scale>
          <a:sx n="103" d="100"/>
          <a:sy n="103" d="100"/>
        </p:scale>
        <p:origin x="896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heme" Target="theme/theme1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3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9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26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336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91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25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013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0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58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05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12/2/20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52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5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59DCD9-32C2-A74A-AA42-6CB790AE9A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85532" y="640080"/>
            <a:ext cx="4196932" cy="3566160"/>
          </a:xfrm>
        </p:spPr>
        <p:txBody>
          <a:bodyPr anchor="b">
            <a:normAutofit/>
          </a:bodyPr>
          <a:lstStyle/>
          <a:p>
            <a:r>
              <a:rPr lang="en-US" sz="8000" dirty="0">
                <a:latin typeface="The Hand" panose="03070502030502020204" pitchFamily="66" charset="0"/>
                <a:cs typeface="Cavolini" panose="020B0604020202020204" pitchFamily="34" charset="0"/>
              </a:rPr>
              <a:t>Merry Christmas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337D16-48D8-9542-8856-D7E4A61BD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83831" y="4636008"/>
            <a:ext cx="4198634" cy="1572768"/>
          </a:xfrm>
        </p:spPr>
        <p:txBody>
          <a:bodyPr>
            <a:normAutofit/>
          </a:bodyPr>
          <a:lstStyle/>
          <a:p>
            <a:r>
              <a:rPr lang="en-US" sz="3600" b="1" dirty="0"/>
              <a:t>Christmas Sing-a-long with Lucio!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A04E64-EA46-4BD0-B738-3A95960788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82" r="15900" b="3"/>
          <a:stretch/>
        </p:blipFill>
        <p:spPr>
          <a:xfrm>
            <a:off x="866691" y="1216968"/>
            <a:ext cx="5416261" cy="4424065"/>
          </a:xfrm>
          <a:custGeom>
            <a:avLst/>
            <a:gdLst/>
            <a:ahLst/>
            <a:cxnLst/>
            <a:rect l="l" t="t" r="r" b="b"/>
            <a:pathLst>
              <a:path w="5531320" h="4424065">
                <a:moveTo>
                  <a:pt x="4292328" y="3931444"/>
                </a:moveTo>
                <a:cubicBezTo>
                  <a:pt x="3830135" y="4131325"/>
                  <a:pt x="3346708" y="4259111"/>
                  <a:pt x="2855653" y="4364392"/>
                </a:cubicBezTo>
                <a:lnTo>
                  <a:pt x="2855525" y="4364392"/>
                </a:lnTo>
                <a:cubicBezTo>
                  <a:pt x="3386634" y="4394018"/>
                  <a:pt x="3853531" y="4210158"/>
                  <a:pt x="4292328" y="3931444"/>
                </a:cubicBezTo>
                <a:close/>
                <a:moveTo>
                  <a:pt x="4302118" y="3923561"/>
                </a:moveTo>
                <a:lnTo>
                  <a:pt x="4301102" y="3924959"/>
                </a:lnTo>
                <a:lnTo>
                  <a:pt x="4302881" y="3924959"/>
                </a:lnTo>
                <a:close/>
                <a:moveTo>
                  <a:pt x="3885572" y="334733"/>
                </a:moveTo>
                <a:cubicBezTo>
                  <a:pt x="4046889" y="406840"/>
                  <a:pt x="4203653" y="488713"/>
                  <a:pt x="4355013" y="579880"/>
                </a:cubicBezTo>
                <a:cubicBezTo>
                  <a:pt x="4662082" y="768063"/>
                  <a:pt x="4933803" y="995790"/>
                  <a:pt x="5144619" y="1290779"/>
                </a:cubicBezTo>
                <a:cubicBezTo>
                  <a:pt x="5314365" y="1528042"/>
                  <a:pt x="5426258" y="1789591"/>
                  <a:pt x="5468598" y="2088522"/>
                </a:cubicBezTo>
                <a:cubicBezTo>
                  <a:pt x="5479330" y="2001424"/>
                  <a:pt x="5480182" y="1913385"/>
                  <a:pt x="5471141" y="1826083"/>
                </a:cubicBezTo>
                <a:cubicBezTo>
                  <a:pt x="5455337" y="1662962"/>
                  <a:pt x="5406307" y="1504799"/>
                  <a:pt x="5327080" y="1361348"/>
                </a:cubicBezTo>
                <a:cubicBezTo>
                  <a:pt x="5206160" y="1140233"/>
                  <a:pt x="5033362" y="965782"/>
                  <a:pt x="4833354" y="816507"/>
                </a:cubicBezTo>
                <a:cubicBezTo>
                  <a:pt x="4597235" y="640276"/>
                  <a:pt x="4336322" y="509438"/>
                  <a:pt x="4063457" y="400724"/>
                </a:cubicBezTo>
                <a:cubicBezTo>
                  <a:pt x="4033360" y="388607"/>
                  <a:pt x="4003060" y="376909"/>
                  <a:pt x="3972544" y="365631"/>
                </a:cubicBezTo>
                <a:cubicBezTo>
                  <a:pt x="3943680" y="354950"/>
                  <a:pt x="3914563" y="345033"/>
                  <a:pt x="3885572" y="334733"/>
                </a:cubicBezTo>
                <a:close/>
                <a:moveTo>
                  <a:pt x="3865737" y="329520"/>
                </a:moveTo>
                <a:cubicBezTo>
                  <a:pt x="3865737" y="329520"/>
                  <a:pt x="3865737" y="330410"/>
                  <a:pt x="3866500" y="330537"/>
                </a:cubicBezTo>
                <a:lnTo>
                  <a:pt x="3869806" y="330156"/>
                </a:lnTo>
                <a:close/>
                <a:moveTo>
                  <a:pt x="2219772" y="85645"/>
                </a:moveTo>
                <a:cubicBezTo>
                  <a:pt x="2206943" y="84005"/>
                  <a:pt x="2193910" y="85264"/>
                  <a:pt x="2181627" y="89333"/>
                </a:cubicBezTo>
                <a:cubicBezTo>
                  <a:pt x="1932920" y="125113"/>
                  <a:pt x="1690800" y="197118"/>
                  <a:pt x="1462972" y="303073"/>
                </a:cubicBezTo>
                <a:cubicBezTo>
                  <a:pt x="971789" y="529528"/>
                  <a:pt x="578130" y="865460"/>
                  <a:pt x="308698" y="1338461"/>
                </a:cubicBezTo>
                <a:cubicBezTo>
                  <a:pt x="180225" y="1561852"/>
                  <a:pt x="97653" y="1808638"/>
                  <a:pt x="65840" y="2064364"/>
                </a:cubicBezTo>
                <a:cubicBezTo>
                  <a:pt x="71943" y="2050505"/>
                  <a:pt x="77284" y="2036391"/>
                  <a:pt x="82115" y="2022150"/>
                </a:cubicBezTo>
                <a:cubicBezTo>
                  <a:pt x="170104" y="1763653"/>
                  <a:pt x="279580" y="1515073"/>
                  <a:pt x="423261" y="1282260"/>
                </a:cubicBezTo>
                <a:cubicBezTo>
                  <a:pt x="630770" y="945565"/>
                  <a:pt x="895371" y="664944"/>
                  <a:pt x="1231812" y="454001"/>
                </a:cubicBezTo>
                <a:cubicBezTo>
                  <a:pt x="1535193" y="263783"/>
                  <a:pt x="1866802" y="149729"/>
                  <a:pt x="2219772" y="85645"/>
                </a:cubicBezTo>
                <a:close/>
                <a:moveTo>
                  <a:pt x="2612541" y="836"/>
                </a:moveTo>
                <a:cubicBezTo>
                  <a:pt x="2715914" y="-4250"/>
                  <a:pt x="2831240" y="14695"/>
                  <a:pt x="2946311" y="35548"/>
                </a:cubicBezTo>
                <a:cubicBezTo>
                  <a:pt x="3291652" y="98106"/>
                  <a:pt x="3631144" y="182915"/>
                  <a:pt x="3961100" y="303581"/>
                </a:cubicBezTo>
                <a:cubicBezTo>
                  <a:pt x="4278341" y="419543"/>
                  <a:pt x="4581341" y="563350"/>
                  <a:pt x="4854588" y="764502"/>
                </a:cubicBezTo>
                <a:cubicBezTo>
                  <a:pt x="5067438" y="921152"/>
                  <a:pt x="5250408" y="1105521"/>
                  <a:pt x="5377813" y="1339732"/>
                </a:cubicBezTo>
                <a:cubicBezTo>
                  <a:pt x="5459812" y="1489986"/>
                  <a:pt x="5510304" y="1655396"/>
                  <a:pt x="5526198" y="1825829"/>
                </a:cubicBezTo>
                <a:cubicBezTo>
                  <a:pt x="5538277" y="1951327"/>
                  <a:pt x="5527342" y="2074917"/>
                  <a:pt x="5510558" y="2199398"/>
                </a:cubicBezTo>
                <a:cubicBezTo>
                  <a:pt x="5502967" y="2266991"/>
                  <a:pt x="5502713" y="2335195"/>
                  <a:pt x="5509796" y="2402839"/>
                </a:cubicBezTo>
                <a:cubicBezTo>
                  <a:pt x="5534208" y="2664197"/>
                  <a:pt x="5468472" y="2926051"/>
                  <a:pt x="5323520" y="3144890"/>
                </a:cubicBezTo>
                <a:cubicBezTo>
                  <a:pt x="5201340" y="3332234"/>
                  <a:pt x="5041042" y="3491719"/>
                  <a:pt x="4853062" y="3612932"/>
                </a:cubicBezTo>
                <a:cubicBezTo>
                  <a:pt x="4671110" y="3732072"/>
                  <a:pt x="4498566" y="3864563"/>
                  <a:pt x="4316359" y="3982940"/>
                </a:cubicBezTo>
                <a:cubicBezTo>
                  <a:pt x="4019717" y="4175573"/>
                  <a:pt x="3701077" y="4317347"/>
                  <a:pt x="3352557" y="4386771"/>
                </a:cubicBezTo>
                <a:cubicBezTo>
                  <a:pt x="3160954" y="4425590"/>
                  <a:pt x="2964456" y="4434173"/>
                  <a:pt x="2770207" y="4412201"/>
                </a:cubicBezTo>
                <a:cubicBezTo>
                  <a:pt x="2685525" y="4402537"/>
                  <a:pt x="2599953" y="4402410"/>
                  <a:pt x="2514889" y="4393637"/>
                </a:cubicBezTo>
                <a:cubicBezTo>
                  <a:pt x="2307137" y="4370851"/>
                  <a:pt x="2102209" y="4327277"/>
                  <a:pt x="1903167" y="4263562"/>
                </a:cubicBezTo>
                <a:cubicBezTo>
                  <a:pt x="1560623" y="4156119"/>
                  <a:pt x="1238932" y="4006972"/>
                  <a:pt x="948393" y="3794249"/>
                </a:cubicBezTo>
                <a:cubicBezTo>
                  <a:pt x="647554" y="3573897"/>
                  <a:pt x="396813" y="3308660"/>
                  <a:pt x="223634" y="2975526"/>
                </a:cubicBezTo>
                <a:cubicBezTo>
                  <a:pt x="129454" y="2796370"/>
                  <a:pt x="67150" y="2602198"/>
                  <a:pt x="39520" y="2401695"/>
                </a:cubicBezTo>
                <a:cubicBezTo>
                  <a:pt x="34510" y="2367555"/>
                  <a:pt x="26729" y="2333872"/>
                  <a:pt x="16252" y="2300991"/>
                </a:cubicBezTo>
                <a:cubicBezTo>
                  <a:pt x="-9179" y="2218598"/>
                  <a:pt x="-24" y="2135695"/>
                  <a:pt x="11801" y="2053556"/>
                </a:cubicBezTo>
                <a:cubicBezTo>
                  <a:pt x="93686" y="1480615"/>
                  <a:pt x="377868" y="1021983"/>
                  <a:pt x="812850" y="651084"/>
                </a:cubicBezTo>
                <a:cubicBezTo>
                  <a:pt x="1176755" y="340201"/>
                  <a:pt x="1598260" y="146042"/>
                  <a:pt x="2066810" y="52586"/>
                </a:cubicBezTo>
                <a:cubicBezTo>
                  <a:pt x="2154544" y="35039"/>
                  <a:pt x="2243041" y="23087"/>
                  <a:pt x="2332046" y="14441"/>
                </a:cubicBezTo>
                <a:cubicBezTo>
                  <a:pt x="2421052" y="5794"/>
                  <a:pt x="2508913" y="2107"/>
                  <a:pt x="2612541" y="836"/>
                </a:cubicBezTo>
                <a:close/>
              </a:path>
            </a:pathLst>
          </a:custGeom>
        </p:spPr>
      </p:pic>
      <p:sp>
        <p:nvSpPr>
          <p:cNvPr id="21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3815" y="4326382"/>
            <a:ext cx="3474720" cy="27432"/>
          </a:xfrm>
          <a:custGeom>
            <a:avLst/>
            <a:gdLst>
              <a:gd name="connsiteX0" fmla="*/ 0 w 3474720"/>
              <a:gd name="connsiteY0" fmla="*/ 0 h 27432"/>
              <a:gd name="connsiteX1" fmla="*/ 660197 w 3474720"/>
              <a:gd name="connsiteY1" fmla="*/ 0 h 27432"/>
              <a:gd name="connsiteX2" fmla="*/ 1355141 w 3474720"/>
              <a:gd name="connsiteY2" fmla="*/ 0 h 27432"/>
              <a:gd name="connsiteX3" fmla="*/ 2084832 w 3474720"/>
              <a:gd name="connsiteY3" fmla="*/ 0 h 27432"/>
              <a:gd name="connsiteX4" fmla="*/ 2814523 w 3474720"/>
              <a:gd name="connsiteY4" fmla="*/ 0 h 27432"/>
              <a:gd name="connsiteX5" fmla="*/ 3474720 w 3474720"/>
              <a:gd name="connsiteY5" fmla="*/ 0 h 27432"/>
              <a:gd name="connsiteX6" fmla="*/ 3474720 w 3474720"/>
              <a:gd name="connsiteY6" fmla="*/ 27432 h 27432"/>
              <a:gd name="connsiteX7" fmla="*/ 2710282 w 3474720"/>
              <a:gd name="connsiteY7" fmla="*/ 27432 h 27432"/>
              <a:gd name="connsiteX8" fmla="*/ 1945843 w 3474720"/>
              <a:gd name="connsiteY8" fmla="*/ 27432 h 27432"/>
              <a:gd name="connsiteX9" fmla="*/ 1250899 w 3474720"/>
              <a:gd name="connsiteY9" fmla="*/ 27432 h 27432"/>
              <a:gd name="connsiteX10" fmla="*/ 0 w 3474720"/>
              <a:gd name="connsiteY10" fmla="*/ 27432 h 27432"/>
              <a:gd name="connsiteX11" fmla="*/ 0 w 347472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4720" h="27432" fill="none" extrusionOk="0">
                <a:moveTo>
                  <a:pt x="0" y="0"/>
                </a:moveTo>
                <a:cubicBezTo>
                  <a:pt x="307185" y="-8713"/>
                  <a:pt x="392307" y="-13121"/>
                  <a:pt x="660197" y="0"/>
                </a:cubicBezTo>
                <a:cubicBezTo>
                  <a:pt x="928087" y="13121"/>
                  <a:pt x="1167029" y="-2668"/>
                  <a:pt x="1355141" y="0"/>
                </a:cubicBezTo>
                <a:cubicBezTo>
                  <a:pt x="1543253" y="2668"/>
                  <a:pt x="1739408" y="-6709"/>
                  <a:pt x="2084832" y="0"/>
                </a:cubicBezTo>
                <a:cubicBezTo>
                  <a:pt x="2430256" y="6709"/>
                  <a:pt x="2538889" y="29706"/>
                  <a:pt x="2814523" y="0"/>
                </a:cubicBezTo>
                <a:cubicBezTo>
                  <a:pt x="3090157" y="-29706"/>
                  <a:pt x="3152920" y="-15446"/>
                  <a:pt x="3474720" y="0"/>
                </a:cubicBezTo>
                <a:cubicBezTo>
                  <a:pt x="3473554" y="7395"/>
                  <a:pt x="3474765" y="21864"/>
                  <a:pt x="3474720" y="27432"/>
                </a:cubicBezTo>
                <a:cubicBezTo>
                  <a:pt x="3275380" y="12730"/>
                  <a:pt x="2958934" y="10130"/>
                  <a:pt x="2710282" y="27432"/>
                </a:cubicBezTo>
                <a:cubicBezTo>
                  <a:pt x="2461630" y="44734"/>
                  <a:pt x="2131168" y="43757"/>
                  <a:pt x="1945843" y="27432"/>
                </a:cubicBezTo>
                <a:cubicBezTo>
                  <a:pt x="1760518" y="11107"/>
                  <a:pt x="1444829" y="-3738"/>
                  <a:pt x="1250899" y="27432"/>
                </a:cubicBezTo>
                <a:cubicBezTo>
                  <a:pt x="1056969" y="58602"/>
                  <a:pt x="444992" y="52761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474720" h="27432" stroke="0" extrusionOk="0">
                <a:moveTo>
                  <a:pt x="0" y="0"/>
                </a:moveTo>
                <a:cubicBezTo>
                  <a:pt x="300114" y="-5103"/>
                  <a:pt x="525093" y="-25284"/>
                  <a:pt x="660197" y="0"/>
                </a:cubicBezTo>
                <a:cubicBezTo>
                  <a:pt x="795301" y="25284"/>
                  <a:pt x="1023172" y="17955"/>
                  <a:pt x="1250899" y="0"/>
                </a:cubicBezTo>
                <a:cubicBezTo>
                  <a:pt x="1478626" y="-17955"/>
                  <a:pt x="1782079" y="-27844"/>
                  <a:pt x="2015338" y="0"/>
                </a:cubicBezTo>
                <a:cubicBezTo>
                  <a:pt x="2248597" y="27844"/>
                  <a:pt x="2491007" y="27648"/>
                  <a:pt x="2675534" y="0"/>
                </a:cubicBezTo>
                <a:cubicBezTo>
                  <a:pt x="2860061" y="-27648"/>
                  <a:pt x="3088679" y="-3661"/>
                  <a:pt x="3474720" y="0"/>
                </a:cubicBezTo>
                <a:cubicBezTo>
                  <a:pt x="3474913" y="12649"/>
                  <a:pt x="3473732" y="17989"/>
                  <a:pt x="3474720" y="27432"/>
                </a:cubicBezTo>
                <a:cubicBezTo>
                  <a:pt x="3317198" y="15714"/>
                  <a:pt x="2959205" y="52182"/>
                  <a:pt x="2779776" y="27432"/>
                </a:cubicBezTo>
                <a:cubicBezTo>
                  <a:pt x="2600347" y="2682"/>
                  <a:pt x="2382660" y="-684"/>
                  <a:pt x="2015338" y="27432"/>
                </a:cubicBezTo>
                <a:cubicBezTo>
                  <a:pt x="1648016" y="55548"/>
                  <a:pt x="1641073" y="39646"/>
                  <a:pt x="1424635" y="27432"/>
                </a:cubicBezTo>
                <a:cubicBezTo>
                  <a:pt x="1208197" y="15218"/>
                  <a:pt x="1021559" y="15893"/>
                  <a:pt x="729691" y="27432"/>
                </a:cubicBezTo>
                <a:cubicBezTo>
                  <a:pt x="437823" y="38971"/>
                  <a:pt x="153856" y="-2647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D93741"/>
          </a:solidFill>
          <a:ln w="38100" cap="rnd">
            <a:solidFill>
              <a:srgbClr val="D9374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48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284204"/>
            <a:ext cx="115782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There must have been some magic</a:t>
            </a:r>
          </a:p>
          <a:p>
            <a:pPr fontAlgn="base"/>
            <a:r>
              <a:rPr lang="en-US" sz="8000" b="1" dirty="0"/>
              <a:t>In that old silk hat they found</a:t>
            </a:r>
          </a:p>
          <a:p>
            <a:pPr fontAlgn="base"/>
            <a:r>
              <a:rPr lang="en-US" sz="8000" b="1" dirty="0"/>
              <a:t>For when they placed it on his head</a:t>
            </a:r>
          </a:p>
          <a:p>
            <a:pPr fontAlgn="base"/>
            <a:r>
              <a:rPr lang="en-US" sz="8000" b="1" dirty="0"/>
              <a:t>He began to dance around</a:t>
            </a:r>
          </a:p>
        </p:txBody>
      </p:sp>
    </p:spTree>
    <p:extLst>
      <p:ext uri="{BB962C8B-B14F-4D97-AF65-F5344CB8AC3E}">
        <p14:creationId xmlns:p14="http://schemas.microsoft.com/office/powerpoint/2010/main" val="4002450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383059"/>
            <a:ext cx="115782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Frosty the snowman</a:t>
            </a:r>
          </a:p>
          <a:p>
            <a:pPr fontAlgn="base"/>
            <a:r>
              <a:rPr lang="en-US" sz="8000" b="1" dirty="0"/>
              <a:t>Was alive as he could be</a:t>
            </a:r>
          </a:p>
          <a:p>
            <a:pPr fontAlgn="base"/>
            <a:r>
              <a:rPr lang="en-US" sz="8000" b="1" dirty="0"/>
              <a:t>And the children say he could laugh and play</a:t>
            </a:r>
          </a:p>
          <a:p>
            <a:pPr fontAlgn="base"/>
            <a:r>
              <a:rPr lang="en-US" sz="8000" b="1" dirty="0"/>
              <a:t>Just the same as you and me</a:t>
            </a:r>
          </a:p>
        </p:txBody>
      </p:sp>
    </p:spTree>
    <p:extLst>
      <p:ext uri="{BB962C8B-B14F-4D97-AF65-F5344CB8AC3E}">
        <p14:creationId xmlns:p14="http://schemas.microsoft.com/office/powerpoint/2010/main" val="3249215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457200"/>
            <a:ext cx="115782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Frosty the snowman</a:t>
            </a:r>
          </a:p>
          <a:p>
            <a:pPr fontAlgn="base"/>
            <a:r>
              <a:rPr lang="en-US" sz="8000" b="1" dirty="0"/>
              <a:t>Knew the sun was hot that day</a:t>
            </a:r>
          </a:p>
          <a:p>
            <a:pPr fontAlgn="base"/>
            <a:r>
              <a:rPr lang="en-US" sz="8000" b="1" dirty="0"/>
              <a:t>So he said, “Let’s run and we’ll have some fun</a:t>
            </a:r>
          </a:p>
          <a:p>
            <a:pPr fontAlgn="base"/>
            <a:r>
              <a:rPr lang="en-US" sz="8000" b="1" dirty="0"/>
              <a:t>Now before I melt away.”</a:t>
            </a:r>
          </a:p>
        </p:txBody>
      </p:sp>
    </p:spTree>
    <p:extLst>
      <p:ext uri="{BB962C8B-B14F-4D97-AF65-F5344CB8AC3E}">
        <p14:creationId xmlns:p14="http://schemas.microsoft.com/office/powerpoint/2010/main" val="2349354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Down through the village</a:t>
            </a:r>
          </a:p>
          <a:p>
            <a:pPr fontAlgn="base"/>
            <a:r>
              <a:rPr lang="en-US" sz="8000" b="1" dirty="0"/>
              <a:t>With a broomstick in his hand</a:t>
            </a:r>
          </a:p>
          <a:p>
            <a:pPr fontAlgn="base"/>
            <a:r>
              <a:rPr lang="en-US" sz="8000" b="1" dirty="0"/>
              <a:t>Running here and there all around the square</a:t>
            </a:r>
          </a:p>
          <a:p>
            <a:pPr fontAlgn="base"/>
            <a:r>
              <a:rPr lang="en-US" sz="8000" b="1" dirty="0"/>
              <a:t>Saying, “Catch me if you can!”</a:t>
            </a:r>
          </a:p>
        </p:txBody>
      </p:sp>
    </p:spTree>
    <p:extLst>
      <p:ext uri="{BB962C8B-B14F-4D97-AF65-F5344CB8AC3E}">
        <p14:creationId xmlns:p14="http://schemas.microsoft.com/office/powerpoint/2010/main" val="2314763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He led them down the streets of town</a:t>
            </a:r>
          </a:p>
          <a:p>
            <a:pPr fontAlgn="base"/>
            <a:r>
              <a:rPr lang="en-US" sz="8000" b="1" dirty="0"/>
              <a:t>Right to the traffic cop</a:t>
            </a:r>
          </a:p>
          <a:p>
            <a:pPr fontAlgn="base"/>
            <a:r>
              <a:rPr lang="en-US" sz="8000" b="1" dirty="0"/>
              <a:t>And he only paused a moment when</a:t>
            </a:r>
          </a:p>
          <a:p>
            <a:pPr fontAlgn="base"/>
            <a:r>
              <a:rPr lang="en-US" sz="8000" b="1" dirty="0"/>
              <a:t>He heard him holler, “STOP!”</a:t>
            </a:r>
          </a:p>
        </p:txBody>
      </p:sp>
    </p:spTree>
    <p:extLst>
      <p:ext uri="{BB962C8B-B14F-4D97-AF65-F5344CB8AC3E}">
        <p14:creationId xmlns:p14="http://schemas.microsoft.com/office/powerpoint/2010/main" val="1218829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Frosty the snowman had to hurry on his way</a:t>
            </a:r>
          </a:p>
          <a:p>
            <a:pPr fontAlgn="base"/>
            <a:r>
              <a:rPr lang="en-US" sz="8000" b="1" dirty="0"/>
              <a:t>But he waved goodbye</a:t>
            </a:r>
          </a:p>
          <a:p>
            <a:pPr fontAlgn="base"/>
            <a:r>
              <a:rPr lang="en-US" sz="8000" b="1" dirty="0"/>
              <a:t>Saying, “Don’t you cry…</a:t>
            </a:r>
          </a:p>
          <a:p>
            <a:pPr fontAlgn="base"/>
            <a:r>
              <a:rPr lang="en-US" sz="8000" b="1" dirty="0"/>
              <a:t>I’ll be back again someday!”</a:t>
            </a:r>
          </a:p>
        </p:txBody>
      </p:sp>
    </p:spTree>
    <p:extLst>
      <p:ext uri="{BB962C8B-B14F-4D97-AF65-F5344CB8AC3E}">
        <p14:creationId xmlns:p14="http://schemas.microsoft.com/office/powerpoint/2010/main" val="551470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Thumpity thump thump Thumpity thump thump    Look at Frosty go!</a:t>
            </a:r>
          </a:p>
          <a:p>
            <a:pPr fontAlgn="base"/>
            <a:r>
              <a:rPr lang="en-US" sz="8000" b="1" dirty="0"/>
              <a:t>Thumpity thump thump Thumpity thump thump    Over the hills of snow!  </a:t>
            </a:r>
            <a:r>
              <a:rPr lang="en-US" sz="8000" b="1" dirty="0">
                <a:solidFill>
                  <a:srgbClr val="FF0000"/>
                </a:solidFill>
              </a:rPr>
              <a:t>•</a:t>
            </a:r>
          </a:p>
          <a:p>
            <a:pPr fontAlgn="base"/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305618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51">
            <a:extLst>
              <a:ext uri="{FF2B5EF4-FFF2-40B4-BE49-F238E27FC236}">
                <a16:creationId xmlns:a16="http://schemas.microsoft.com/office/drawing/2014/main" id="{5E0D0E5A-6E97-46A9-AF74-EAEA1E044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9417" y="6756322"/>
            <a:ext cx="5657849" cy="101678"/>
          </a:xfrm>
          <a:custGeom>
            <a:avLst/>
            <a:gdLst>
              <a:gd name="connsiteX0" fmla="*/ 0 w 2374107"/>
              <a:gd name="connsiteY0" fmla="*/ 0 h 45719"/>
              <a:gd name="connsiteX1" fmla="*/ 2374107 w 2374107"/>
              <a:gd name="connsiteY1" fmla="*/ 0 h 45719"/>
              <a:gd name="connsiteX2" fmla="*/ 2374107 w 2374107"/>
              <a:gd name="connsiteY2" fmla="*/ 45719 h 45719"/>
              <a:gd name="connsiteX3" fmla="*/ 0 w 2374107"/>
              <a:gd name="connsiteY3" fmla="*/ 45719 h 45719"/>
              <a:gd name="connsiteX4" fmla="*/ 0 w 2374107"/>
              <a:gd name="connsiteY4" fmla="*/ 0 h 45719"/>
              <a:gd name="connsiteX0" fmla="*/ 0 w 2430067"/>
              <a:gd name="connsiteY0" fmla="*/ 0 h 64769"/>
              <a:gd name="connsiteX1" fmla="*/ 2430067 w 2430067"/>
              <a:gd name="connsiteY1" fmla="*/ 19050 h 64769"/>
              <a:gd name="connsiteX2" fmla="*/ 2430067 w 2430067"/>
              <a:gd name="connsiteY2" fmla="*/ 64769 h 64769"/>
              <a:gd name="connsiteX3" fmla="*/ 55960 w 2430067"/>
              <a:gd name="connsiteY3" fmla="*/ 64769 h 64769"/>
              <a:gd name="connsiteX4" fmla="*/ 0 w 2430067"/>
              <a:gd name="connsiteY4" fmla="*/ 0 h 64769"/>
              <a:gd name="connsiteX0" fmla="*/ 0 w 2431088"/>
              <a:gd name="connsiteY0" fmla="*/ 0 h 94534"/>
              <a:gd name="connsiteX1" fmla="*/ 2431088 w 2431088"/>
              <a:gd name="connsiteY1" fmla="*/ 48815 h 94534"/>
              <a:gd name="connsiteX2" fmla="*/ 2431088 w 2431088"/>
              <a:gd name="connsiteY2" fmla="*/ 94534 h 94534"/>
              <a:gd name="connsiteX3" fmla="*/ 56981 w 2431088"/>
              <a:gd name="connsiteY3" fmla="*/ 94534 h 94534"/>
              <a:gd name="connsiteX4" fmla="*/ 0 w 2431088"/>
              <a:gd name="connsiteY4" fmla="*/ 0 h 94534"/>
              <a:gd name="connsiteX0" fmla="*/ 0 w 2425473"/>
              <a:gd name="connsiteY0" fmla="*/ 0 h 101678"/>
              <a:gd name="connsiteX1" fmla="*/ 2425473 w 2425473"/>
              <a:gd name="connsiteY1" fmla="*/ 55959 h 101678"/>
              <a:gd name="connsiteX2" fmla="*/ 2425473 w 2425473"/>
              <a:gd name="connsiteY2" fmla="*/ 101678 h 101678"/>
              <a:gd name="connsiteX3" fmla="*/ 51366 w 2425473"/>
              <a:gd name="connsiteY3" fmla="*/ 101678 h 101678"/>
              <a:gd name="connsiteX4" fmla="*/ 0 w 2425473"/>
              <a:gd name="connsiteY4" fmla="*/ 0 h 10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473" h="101678">
                <a:moveTo>
                  <a:pt x="0" y="0"/>
                </a:moveTo>
                <a:lnTo>
                  <a:pt x="2425473" y="55959"/>
                </a:lnTo>
                <a:lnTo>
                  <a:pt x="2425473" y="101678"/>
                </a:lnTo>
                <a:lnTo>
                  <a:pt x="51366" y="1016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52">
            <a:extLst>
              <a:ext uri="{FF2B5EF4-FFF2-40B4-BE49-F238E27FC236}">
                <a16:creationId xmlns:a16="http://schemas.microsoft.com/office/drawing/2014/main" id="{E197A7FD-CD8D-4609-AE35-64C89063E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8697" y="6809135"/>
            <a:ext cx="160496" cy="48864"/>
          </a:xfrm>
          <a:custGeom>
            <a:avLst/>
            <a:gdLst>
              <a:gd name="connsiteX0" fmla="*/ 0 w 91440"/>
              <a:gd name="connsiteY0" fmla="*/ 0 h 27432"/>
              <a:gd name="connsiteX1" fmla="*/ 91440 w 91440"/>
              <a:gd name="connsiteY1" fmla="*/ 0 h 27432"/>
              <a:gd name="connsiteX2" fmla="*/ 91440 w 91440"/>
              <a:gd name="connsiteY2" fmla="*/ 27432 h 27432"/>
              <a:gd name="connsiteX3" fmla="*/ 0 w 91440"/>
              <a:gd name="connsiteY3" fmla="*/ 27432 h 27432"/>
              <a:gd name="connsiteX4" fmla="*/ 0 w 91440"/>
              <a:gd name="connsiteY4" fmla="*/ 0 h 27432"/>
              <a:gd name="connsiteX0" fmla="*/ 0 w 128350"/>
              <a:gd name="connsiteY0" fmla="*/ 0 h 36957"/>
              <a:gd name="connsiteX1" fmla="*/ 128350 w 128350"/>
              <a:gd name="connsiteY1" fmla="*/ 9525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28350"/>
              <a:gd name="connsiteY0" fmla="*/ 0 h 36957"/>
              <a:gd name="connsiteX1" fmla="*/ 83106 w 128350"/>
              <a:gd name="connsiteY1" fmla="*/ 11906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62878"/>
              <a:gd name="connsiteY0" fmla="*/ 0 h 44101"/>
              <a:gd name="connsiteX1" fmla="*/ 117634 w 162878"/>
              <a:gd name="connsiteY1" fmla="*/ 19050 h 44101"/>
              <a:gd name="connsiteX2" fmla="*/ 162878 w 162878"/>
              <a:gd name="connsiteY2" fmla="*/ 44101 h 44101"/>
              <a:gd name="connsiteX3" fmla="*/ 71438 w 162878"/>
              <a:gd name="connsiteY3" fmla="*/ 44101 h 44101"/>
              <a:gd name="connsiteX4" fmla="*/ 0 w 162878"/>
              <a:gd name="connsiteY4" fmla="*/ 0 h 44101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9056 w 160496"/>
              <a:gd name="connsiteY3" fmla="*/ 48864 h 48864"/>
              <a:gd name="connsiteX4" fmla="*/ 0 w 160496"/>
              <a:gd name="connsiteY4" fmla="*/ 0 h 48864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1912 w 160496"/>
              <a:gd name="connsiteY3" fmla="*/ 48864 h 48864"/>
              <a:gd name="connsiteX4" fmla="*/ 0 w 160496"/>
              <a:gd name="connsiteY4" fmla="*/ 0 h 48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496" h="48864">
                <a:moveTo>
                  <a:pt x="0" y="0"/>
                </a:moveTo>
                <a:lnTo>
                  <a:pt x="115252" y="23813"/>
                </a:lnTo>
                <a:lnTo>
                  <a:pt x="160496" y="48864"/>
                </a:lnTo>
                <a:lnTo>
                  <a:pt x="61912" y="488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rgbClr val="D9374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6F22CE-397F-064F-9A06-7DEA02A9A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716" y="955309"/>
            <a:ext cx="7074568" cy="28989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800" dirty="0">
                <a:solidFill>
                  <a:srgbClr val="FFFFFF"/>
                </a:solidFill>
              </a:rPr>
              <a:t>Jingle bells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FEF6C3-ABDA-6F42-B00A-831139851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34916" y="4533813"/>
            <a:ext cx="6930189" cy="93846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Christmas Sing-A-Long</a:t>
            </a: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C0B64B74-19BE-47D9-8BB8-7081BF0E0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69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Jingle bells</a:t>
            </a:r>
            <a:br>
              <a:rPr lang="en-US" sz="8000" b="1" dirty="0"/>
            </a:br>
            <a:r>
              <a:rPr lang="en-US" sz="8000" b="1" dirty="0"/>
              <a:t>Jingle bells</a:t>
            </a:r>
            <a:br>
              <a:rPr lang="en-US" sz="8000" b="1" dirty="0"/>
            </a:br>
            <a:r>
              <a:rPr lang="en-US" sz="8000" b="1" dirty="0"/>
              <a:t>Jingle all the way</a:t>
            </a:r>
            <a:br>
              <a:rPr lang="en-US" sz="8000" b="1" dirty="0"/>
            </a:br>
            <a:r>
              <a:rPr lang="en-US" sz="8000" b="1" dirty="0"/>
              <a:t>Oh, what fun It is to ride</a:t>
            </a:r>
            <a:br>
              <a:rPr lang="en-US" sz="8000" b="1" dirty="0"/>
            </a:br>
            <a:r>
              <a:rPr lang="en-US" sz="8000" b="1" dirty="0"/>
              <a:t>In a one-horse open sleigh    (Repeat)</a:t>
            </a:r>
            <a:r>
              <a:rPr lang="en-US" sz="8000" dirty="0"/>
              <a:t> 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052167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Dashing through the snow</a:t>
            </a:r>
            <a:br>
              <a:rPr lang="en-US" sz="8000" b="1" dirty="0"/>
            </a:br>
            <a:r>
              <a:rPr lang="en-US" sz="8000" b="1" dirty="0"/>
              <a:t>In a one-horse open sleigh</a:t>
            </a:r>
            <a:br>
              <a:rPr lang="en-US" sz="8000" b="1" dirty="0"/>
            </a:br>
            <a:r>
              <a:rPr lang="en-US" sz="8000" b="1" dirty="0"/>
              <a:t>O’er the fields we go</a:t>
            </a:r>
            <a:br>
              <a:rPr lang="en-US" sz="8000" b="1" dirty="0"/>
            </a:br>
            <a:r>
              <a:rPr lang="en-US" sz="8000" b="1" dirty="0"/>
              <a:t>Laughing all the way</a:t>
            </a:r>
            <a:br>
              <a:rPr lang="en-US" sz="8000" b="1" dirty="0"/>
            </a:br>
            <a:r>
              <a:rPr lang="en-US" sz="8000" b="1" dirty="0"/>
              <a:t>Ha ha ha</a:t>
            </a:r>
            <a:br>
              <a:rPr lang="en-US" dirty="0"/>
            </a:b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44386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51">
            <a:extLst>
              <a:ext uri="{FF2B5EF4-FFF2-40B4-BE49-F238E27FC236}">
                <a16:creationId xmlns:a16="http://schemas.microsoft.com/office/drawing/2014/main" id="{5E0D0E5A-6E97-46A9-AF74-EAEA1E044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9417" y="6756322"/>
            <a:ext cx="5657849" cy="101678"/>
          </a:xfrm>
          <a:custGeom>
            <a:avLst/>
            <a:gdLst>
              <a:gd name="connsiteX0" fmla="*/ 0 w 2374107"/>
              <a:gd name="connsiteY0" fmla="*/ 0 h 45719"/>
              <a:gd name="connsiteX1" fmla="*/ 2374107 w 2374107"/>
              <a:gd name="connsiteY1" fmla="*/ 0 h 45719"/>
              <a:gd name="connsiteX2" fmla="*/ 2374107 w 2374107"/>
              <a:gd name="connsiteY2" fmla="*/ 45719 h 45719"/>
              <a:gd name="connsiteX3" fmla="*/ 0 w 2374107"/>
              <a:gd name="connsiteY3" fmla="*/ 45719 h 45719"/>
              <a:gd name="connsiteX4" fmla="*/ 0 w 2374107"/>
              <a:gd name="connsiteY4" fmla="*/ 0 h 45719"/>
              <a:gd name="connsiteX0" fmla="*/ 0 w 2430067"/>
              <a:gd name="connsiteY0" fmla="*/ 0 h 64769"/>
              <a:gd name="connsiteX1" fmla="*/ 2430067 w 2430067"/>
              <a:gd name="connsiteY1" fmla="*/ 19050 h 64769"/>
              <a:gd name="connsiteX2" fmla="*/ 2430067 w 2430067"/>
              <a:gd name="connsiteY2" fmla="*/ 64769 h 64769"/>
              <a:gd name="connsiteX3" fmla="*/ 55960 w 2430067"/>
              <a:gd name="connsiteY3" fmla="*/ 64769 h 64769"/>
              <a:gd name="connsiteX4" fmla="*/ 0 w 2430067"/>
              <a:gd name="connsiteY4" fmla="*/ 0 h 64769"/>
              <a:gd name="connsiteX0" fmla="*/ 0 w 2431088"/>
              <a:gd name="connsiteY0" fmla="*/ 0 h 94534"/>
              <a:gd name="connsiteX1" fmla="*/ 2431088 w 2431088"/>
              <a:gd name="connsiteY1" fmla="*/ 48815 h 94534"/>
              <a:gd name="connsiteX2" fmla="*/ 2431088 w 2431088"/>
              <a:gd name="connsiteY2" fmla="*/ 94534 h 94534"/>
              <a:gd name="connsiteX3" fmla="*/ 56981 w 2431088"/>
              <a:gd name="connsiteY3" fmla="*/ 94534 h 94534"/>
              <a:gd name="connsiteX4" fmla="*/ 0 w 2431088"/>
              <a:gd name="connsiteY4" fmla="*/ 0 h 94534"/>
              <a:gd name="connsiteX0" fmla="*/ 0 w 2425473"/>
              <a:gd name="connsiteY0" fmla="*/ 0 h 101678"/>
              <a:gd name="connsiteX1" fmla="*/ 2425473 w 2425473"/>
              <a:gd name="connsiteY1" fmla="*/ 55959 h 101678"/>
              <a:gd name="connsiteX2" fmla="*/ 2425473 w 2425473"/>
              <a:gd name="connsiteY2" fmla="*/ 101678 h 101678"/>
              <a:gd name="connsiteX3" fmla="*/ 51366 w 2425473"/>
              <a:gd name="connsiteY3" fmla="*/ 101678 h 101678"/>
              <a:gd name="connsiteX4" fmla="*/ 0 w 2425473"/>
              <a:gd name="connsiteY4" fmla="*/ 0 h 10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473" h="101678">
                <a:moveTo>
                  <a:pt x="0" y="0"/>
                </a:moveTo>
                <a:lnTo>
                  <a:pt x="2425473" y="55959"/>
                </a:lnTo>
                <a:lnTo>
                  <a:pt x="2425473" y="101678"/>
                </a:lnTo>
                <a:lnTo>
                  <a:pt x="51366" y="1016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52">
            <a:extLst>
              <a:ext uri="{FF2B5EF4-FFF2-40B4-BE49-F238E27FC236}">
                <a16:creationId xmlns:a16="http://schemas.microsoft.com/office/drawing/2014/main" id="{E197A7FD-CD8D-4609-AE35-64C89063E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8697" y="6809135"/>
            <a:ext cx="160496" cy="48864"/>
          </a:xfrm>
          <a:custGeom>
            <a:avLst/>
            <a:gdLst>
              <a:gd name="connsiteX0" fmla="*/ 0 w 91440"/>
              <a:gd name="connsiteY0" fmla="*/ 0 h 27432"/>
              <a:gd name="connsiteX1" fmla="*/ 91440 w 91440"/>
              <a:gd name="connsiteY1" fmla="*/ 0 h 27432"/>
              <a:gd name="connsiteX2" fmla="*/ 91440 w 91440"/>
              <a:gd name="connsiteY2" fmla="*/ 27432 h 27432"/>
              <a:gd name="connsiteX3" fmla="*/ 0 w 91440"/>
              <a:gd name="connsiteY3" fmla="*/ 27432 h 27432"/>
              <a:gd name="connsiteX4" fmla="*/ 0 w 91440"/>
              <a:gd name="connsiteY4" fmla="*/ 0 h 27432"/>
              <a:gd name="connsiteX0" fmla="*/ 0 w 128350"/>
              <a:gd name="connsiteY0" fmla="*/ 0 h 36957"/>
              <a:gd name="connsiteX1" fmla="*/ 128350 w 128350"/>
              <a:gd name="connsiteY1" fmla="*/ 9525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28350"/>
              <a:gd name="connsiteY0" fmla="*/ 0 h 36957"/>
              <a:gd name="connsiteX1" fmla="*/ 83106 w 128350"/>
              <a:gd name="connsiteY1" fmla="*/ 11906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62878"/>
              <a:gd name="connsiteY0" fmla="*/ 0 h 44101"/>
              <a:gd name="connsiteX1" fmla="*/ 117634 w 162878"/>
              <a:gd name="connsiteY1" fmla="*/ 19050 h 44101"/>
              <a:gd name="connsiteX2" fmla="*/ 162878 w 162878"/>
              <a:gd name="connsiteY2" fmla="*/ 44101 h 44101"/>
              <a:gd name="connsiteX3" fmla="*/ 71438 w 162878"/>
              <a:gd name="connsiteY3" fmla="*/ 44101 h 44101"/>
              <a:gd name="connsiteX4" fmla="*/ 0 w 162878"/>
              <a:gd name="connsiteY4" fmla="*/ 0 h 44101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9056 w 160496"/>
              <a:gd name="connsiteY3" fmla="*/ 48864 h 48864"/>
              <a:gd name="connsiteX4" fmla="*/ 0 w 160496"/>
              <a:gd name="connsiteY4" fmla="*/ 0 h 48864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1912 w 160496"/>
              <a:gd name="connsiteY3" fmla="*/ 48864 h 48864"/>
              <a:gd name="connsiteX4" fmla="*/ 0 w 160496"/>
              <a:gd name="connsiteY4" fmla="*/ 0 h 48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496" h="48864">
                <a:moveTo>
                  <a:pt x="0" y="0"/>
                </a:moveTo>
                <a:lnTo>
                  <a:pt x="115252" y="23813"/>
                </a:lnTo>
                <a:lnTo>
                  <a:pt x="160496" y="48864"/>
                </a:lnTo>
                <a:lnTo>
                  <a:pt x="61912" y="488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rgbClr val="D9374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6F22CE-397F-064F-9A06-7DEA02A9A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716" y="955309"/>
            <a:ext cx="7074568" cy="28989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800" dirty="0">
                <a:solidFill>
                  <a:srgbClr val="FFFFFF"/>
                </a:solidFill>
              </a:rPr>
              <a:t>Santa </a:t>
            </a:r>
            <a:r>
              <a:rPr lang="en-US" sz="8800" dirty="0" err="1">
                <a:solidFill>
                  <a:srgbClr val="FFFFFF"/>
                </a:solidFill>
              </a:rPr>
              <a:t>claus</a:t>
            </a:r>
            <a:r>
              <a:rPr lang="en-US" sz="8800" dirty="0">
                <a:solidFill>
                  <a:srgbClr val="FFFFFF"/>
                </a:solidFill>
              </a:rPr>
              <a:t> is coming to town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FEF6C3-ABDA-6F42-B00A-831139851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34916" y="4533813"/>
            <a:ext cx="6930189" cy="93846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Christmas Sing-A-Long</a:t>
            </a: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C0B64B74-19BE-47D9-8BB8-7081BF0E0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07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Bells on bobtail ring</a:t>
            </a:r>
            <a:br>
              <a:rPr lang="en-US" sz="8000" b="1" dirty="0"/>
            </a:br>
            <a:r>
              <a:rPr lang="en-US" sz="8000" b="1" dirty="0"/>
              <a:t>Making spirits bright</a:t>
            </a:r>
            <a:br>
              <a:rPr lang="en-US" sz="8000" b="1" dirty="0"/>
            </a:br>
            <a:r>
              <a:rPr lang="en-US" sz="8000" b="1" dirty="0"/>
              <a:t>What fun it is to ride and sing</a:t>
            </a:r>
            <a:br>
              <a:rPr lang="en-US" sz="8000" b="1" dirty="0"/>
            </a:br>
            <a:r>
              <a:rPr lang="en-US" sz="8000" b="1" dirty="0"/>
              <a:t>A sleighing song tonight … OH …</a:t>
            </a:r>
          </a:p>
        </p:txBody>
      </p:sp>
    </p:spTree>
    <p:extLst>
      <p:ext uri="{BB962C8B-B14F-4D97-AF65-F5344CB8AC3E}">
        <p14:creationId xmlns:p14="http://schemas.microsoft.com/office/powerpoint/2010/main" val="3284852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418070" y="305068"/>
            <a:ext cx="1157828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Jingle bells</a:t>
            </a:r>
            <a:br>
              <a:rPr lang="en-US" sz="8000" b="1" dirty="0"/>
            </a:br>
            <a:r>
              <a:rPr lang="en-US" sz="8000" b="1" dirty="0"/>
              <a:t>Jingle bells</a:t>
            </a:r>
            <a:br>
              <a:rPr lang="en-US" sz="8000" b="1" dirty="0"/>
            </a:br>
            <a:r>
              <a:rPr lang="en-US" sz="8000" b="1" dirty="0"/>
              <a:t>Jingle all the way</a:t>
            </a:r>
            <a:br>
              <a:rPr lang="en-US" sz="8000" b="1" dirty="0"/>
            </a:br>
            <a:r>
              <a:rPr lang="en-US" sz="8000" b="1" dirty="0"/>
              <a:t>Oh, what fun It is to ride</a:t>
            </a:r>
            <a:br>
              <a:rPr lang="en-US" sz="8000" b="1" dirty="0"/>
            </a:br>
            <a:r>
              <a:rPr lang="en-US" sz="8000" b="1" dirty="0"/>
              <a:t>In a one-horse open sleigh    (Repeat)  </a:t>
            </a:r>
            <a:r>
              <a:rPr lang="en-US" sz="8000" b="1" dirty="0">
                <a:solidFill>
                  <a:srgbClr val="FF0000"/>
                </a:solidFill>
              </a:rPr>
              <a:t>•</a:t>
            </a:r>
            <a:r>
              <a:rPr lang="en-US" sz="8000" dirty="0"/>
              <a:t> 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8329523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51">
            <a:extLst>
              <a:ext uri="{FF2B5EF4-FFF2-40B4-BE49-F238E27FC236}">
                <a16:creationId xmlns:a16="http://schemas.microsoft.com/office/drawing/2014/main" id="{5E0D0E5A-6E97-46A9-AF74-EAEA1E044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9417" y="6756322"/>
            <a:ext cx="5657849" cy="101678"/>
          </a:xfrm>
          <a:custGeom>
            <a:avLst/>
            <a:gdLst>
              <a:gd name="connsiteX0" fmla="*/ 0 w 2374107"/>
              <a:gd name="connsiteY0" fmla="*/ 0 h 45719"/>
              <a:gd name="connsiteX1" fmla="*/ 2374107 w 2374107"/>
              <a:gd name="connsiteY1" fmla="*/ 0 h 45719"/>
              <a:gd name="connsiteX2" fmla="*/ 2374107 w 2374107"/>
              <a:gd name="connsiteY2" fmla="*/ 45719 h 45719"/>
              <a:gd name="connsiteX3" fmla="*/ 0 w 2374107"/>
              <a:gd name="connsiteY3" fmla="*/ 45719 h 45719"/>
              <a:gd name="connsiteX4" fmla="*/ 0 w 2374107"/>
              <a:gd name="connsiteY4" fmla="*/ 0 h 45719"/>
              <a:gd name="connsiteX0" fmla="*/ 0 w 2430067"/>
              <a:gd name="connsiteY0" fmla="*/ 0 h 64769"/>
              <a:gd name="connsiteX1" fmla="*/ 2430067 w 2430067"/>
              <a:gd name="connsiteY1" fmla="*/ 19050 h 64769"/>
              <a:gd name="connsiteX2" fmla="*/ 2430067 w 2430067"/>
              <a:gd name="connsiteY2" fmla="*/ 64769 h 64769"/>
              <a:gd name="connsiteX3" fmla="*/ 55960 w 2430067"/>
              <a:gd name="connsiteY3" fmla="*/ 64769 h 64769"/>
              <a:gd name="connsiteX4" fmla="*/ 0 w 2430067"/>
              <a:gd name="connsiteY4" fmla="*/ 0 h 64769"/>
              <a:gd name="connsiteX0" fmla="*/ 0 w 2431088"/>
              <a:gd name="connsiteY0" fmla="*/ 0 h 94534"/>
              <a:gd name="connsiteX1" fmla="*/ 2431088 w 2431088"/>
              <a:gd name="connsiteY1" fmla="*/ 48815 h 94534"/>
              <a:gd name="connsiteX2" fmla="*/ 2431088 w 2431088"/>
              <a:gd name="connsiteY2" fmla="*/ 94534 h 94534"/>
              <a:gd name="connsiteX3" fmla="*/ 56981 w 2431088"/>
              <a:gd name="connsiteY3" fmla="*/ 94534 h 94534"/>
              <a:gd name="connsiteX4" fmla="*/ 0 w 2431088"/>
              <a:gd name="connsiteY4" fmla="*/ 0 h 94534"/>
              <a:gd name="connsiteX0" fmla="*/ 0 w 2425473"/>
              <a:gd name="connsiteY0" fmla="*/ 0 h 101678"/>
              <a:gd name="connsiteX1" fmla="*/ 2425473 w 2425473"/>
              <a:gd name="connsiteY1" fmla="*/ 55959 h 101678"/>
              <a:gd name="connsiteX2" fmla="*/ 2425473 w 2425473"/>
              <a:gd name="connsiteY2" fmla="*/ 101678 h 101678"/>
              <a:gd name="connsiteX3" fmla="*/ 51366 w 2425473"/>
              <a:gd name="connsiteY3" fmla="*/ 101678 h 101678"/>
              <a:gd name="connsiteX4" fmla="*/ 0 w 2425473"/>
              <a:gd name="connsiteY4" fmla="*/ 0 h 10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473" h="101678">
                <a:moveTo>
                  <a:pt x="0" y="0"/>
                </a:moveTo>
                <a:lnTo>
                  <a:pt x="2425473" y="55959"/>
                </a:lnTo>
                <a:lnTo>
                  <a:pt x="2425473" y="101678"/>
                </a:lnTo>
                <a:lnTo>
                  <a:pt x="51366" y="1016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52">
            <a:extLst>
              <a:ext uri="{FF2B5EF4-FFF2-40B4-BE49-F238E27FC236}">
                <a16:creationId xmlns:a16="http://schemas.microsoft.com/office/drawing/2014/main" id="{E197A7FD-CD8D-4609-AE35-64C89063E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8697" y="6809135"/>
            <a:ext cx="160496" cy="48864"/>
          </a:xfrm>
          <a:custGeom>
            <a:avLst/>
            <a:gdLst>
              <a:gd name="connsiteX0" fmla="*/ 0 w 91440"/>
              <a:gd name="connsiteY0" fmla="*/ 0 h 27432"/>
              <a:gd name="connsiteX1" fmla="*/ 91440 w 91440"/>
              <a:gd name="connsiteY1" fmla="*/ 0 h 27432"/>
              <a:gd name="connsiteX2" fmla="*/ 91440 w 91440"/>
              <a:gd name="connsiteY2" fmla="*/ 27432 h 27432"/>
              <a:gd name="connsiteX3" fmla="*/ 0 w 91440"/>
              <a:gd name="connsiteY3" fmla="*/ 27432 h 27432"/>
              <a:gd name="connsiteX4" fmla="*/ 0 w 91440"/>
              <a:gd name="connsiteY4" fmla="*/ 0 h 27432"/>
              <a:gd name="connsiteX0" fmla="*/ 0 w 128350"/>
              <a:gd name="connsiteY0" fmla="*/ 0 h 36957"/>
              <a:gd name="connsiteX1" fmla="*/ 128350 w 128350"/>
              <a:gd name="connsiteY1" fmla="*/ 9525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28350"/>
              <a:gd name="connsiteY0" fmla="*/ 0 h 36957"/>
              <a:gd name="connsiteX1" fmla="*/ 83106 w 128350"/>
              <a:gd name="connsiteY1" fmla="*/ 11906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62878"/>
              <a:gd name="connsiteY0" fmla="*/ 0 h 44101"/>
              <a:gd name="connsiteX1" fmla="*/ 117634 w 162878"/>
              <a:gd name="connsiteY1" fmla="*/ 19050 h 44101"/>
              <a:gd name="connsiteX2" fmla="*/ 162878 w 162878"/>
              <a:gd name="connsiteY2" fmla="*/ 44101 h 44101"/>
              <a:gd name="connsiteX3" fmla="*/ 71438 w 162878"/>
              <a:gd name="connsiteY3" fmla="*/ 44101 h 44101"/>
              <a:gd name="connsiteX4" fmla="*/ 0 w 162878"/>
              <a:gd name="connsiteY4" fmla="*/ 0 h 44101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9056 w 160496"/>
              <a:gd name="connsiteY3" fmla="*/ 48864 h 48864"/>
              <a:gd name="connsiteX4" fmla="*/ 0 w 160496"/>
              <a:gd name="connsiteY4" fmla="*/ 0 h 48864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1912 w 160496"/>
              <a:gd name="connsiteY3" fmla="*/ 48864 h 48864"/>
              <a:gd name="connsiteX4" fmla="*/ 0 w 160496"/>
              <a:gd name="connsiteY4" fmla="*/ 0 h 48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496" h="48864">
                <a:moveTo>
                  <a:pt x="0" y="0"/>
                </a:moveTo>
                <a:lnTo>
                  <a:pt x="115252" y="23813"/>
                </a:lnTo>
                <a:lnTo>
                  <a:pt x="160496" y="48864"/>
                </a:lnTo>
                <a:lnTo>
                  <a:pt x="61912" y="488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rgbClr val="D9374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6F22CE-397F-064F-9A06-7DEA02A9A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716" y="955309"/>
            <a:ext cx="7074568" cy="28989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800" dirty="0">
                <a:solidFill>
                  <a:srgbClr val="FFFFFF"/>
                </a:solidFill>
              </a:rPr>
              <a:t>Jolly old </a:t>
            </a:r>
            <a:r>
              <a:rPr lang="en-US" sz="8800" dirty="0" err="1">
                <a:solidFill>
                  <a:srgbClr val="FFFFFF"/>
                </a:solidFill>
              </a:rPr>
              <a:t>st.</a:t>
            </a:r>
            <a:r>
              <a:rPr lang="en-US" sz="8800" dirty="0">
                <a:solidFill>
                  <a:srgbClr val="FFFFFF"/>
                </a:solidFill>
              </a:rPr>
              <a:t> </a:t>
            </a:r>
            <a:r>
              <a:rPr lang="en-US" sz="8800" dirty="0" err="1">
                <a:solidFill>
                  <a:srgbClr val="FFFFFF"/>
                </a:solidFill>
              </a:rPr>
              <a:t>nicholas</a:t>
            </a:r>
            <a:endParaRPr lang="en-US" sz="8800" dirty="0">
              <a:solidFill>
                <a:srgbClr val="FFFFFF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FEF6C3-ABDA-6F42-B00A-831139851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34916" y="4533813"/>
            <a:ext cx="6930189" cy="93846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Christmas Sing-A-Long</a:t>
            </a: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C0B64B74-19BE-47D9-8BB8-7081BF0E0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306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Jolly old St. Nicholas,</a:t>
            </a:r>
            <a:br>
              <a:rPr lang="en-US" sz="8000" b="1" dirty="0"/>
            </a:br>
            <a:r>
              <a:rPr lang="en-US" sz="8000" b="1" dirty="0"/>
              <a:t>Lean your ear this way!</a:t>
            </a:r>
            <a:br>
              <a:rPr lang="en-US" sz="8000" b="1" dirty="0"/>
            </a:br>
            <a:r>
              <a:rPr lang="en-US" sz="8000" b="1" dirty="0"/>
              <a:t>Don't you tell a single soul,</a:t>
            </a:r>
            <a:br>
              <a:rPr lang="en-US" sz="8000" b="1" dirty="0"/>
            </a:br>
            <a:r>
              <a:rPr lang="en-US" sz="8000" b="1" dirty="0"/>
              <a:t>What I'm going to say</a:t>
            </a:r>
          </a:p>
          <a:p>
            <a:pPr fontAlgn="base"/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8437209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Christmas Eve is coming soon;</a:t>
            </a:r>
            <a:br>
              <a:rPr lang="en-US" sz="8000" b="1" dirty="0"/>
            </a:br>
            <a:r>
              <a:rPr lang="en-US" sz="8000" b="1" dirty="0"/>
              <a:t>Now you dear old man,</a:t>
            </a:r>
            <a:br>
              <a:rPr lang="en-US" sz="8000" b="1" dirty="0"/>
            </a:br>
            <a:r>
              <a:rPr lang="en-US" sz="8000" b="1" dirty="0"/>
              <a:t>Whisper what you'll bring to me:</a:t>
            </a:r>
            <a:br>
              <a:rPr lang="en-US" sz="8000" b="1" dirty="0"/>
            </a:br>
            <a:r>
              <a:rPr lang="en-US" sz="8000" b="1" dirty="0"/>
              <a:t>Tell me if you can. </a:t>
            </a:r>
          </a:p>
        </p:txBody>
      </p:sp>
    </p:spTree>
    <p:extLst>
      <p:ext uri="{BB962C8B-B14F-4D97-AF65-F5344CB8AC3E}">
        <p14:creationId xmlns:p14="http://schemas.microsoft.com/office/powerpoint/2010/main" val="11785310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When the clock is striking twelve,</a:t>
            </a:r>
            <a:br>
              <a:rPr lang="en-US" sz="8000" b="1" dirty="0"/>
            </a:br>
            <a:r>
              <a:rPr lang="en-US" sz="8000" b="1" dirty="0"/>
              <a:t>When I'm fast asleep,</a:t>
            </a:r>
            <a:br>
              <a:rPr lang="en-US" sz="8000" b="1" dirty="0"/>
            </a:br>
            <a:r>
              <a:rPr lang="en-US" sz="8000" b="1" dirty="0"/>
              <a:t>Down the chimney broad and black,</a:t>
            </a:r>
            <a:br>
              <a:rPr lang="en-US" sz="8000" b="1" dirty="0"/>
            </a:br>
            <a:r>
              <a:rPr lang="en-US" sz="8000" b="1" dirty="0"/>
              <a:t>With your pack you'll creep </a:t>
            </a:r>
          </a:p>
        </p:txBody>
      </p:sp>
    </p:spTree>
    <p:extLst>
      <p:ext uri="{BB962C8B-B14F-4D97-AF65-F5344CB8AC3E}">
        <p14:creationId xmlns:p14="http://schemas.microsoft.com/office/powerpoint/2010/main" val="13387330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All the stockings you will find</a:t>
            </a:r>
            <a:br>
              <a:rPr lang="en-US" sz="8000" b="1" dirty="0"/>
            </a:br>
            <a:r>
              <a:rPr lang="en-US" sz="8000" b="1" dirty="0"/>
              <a:t>Hanging in a row;</a:t>
            </a:r>
            <a:br>
              <a:rPr lang="en-US" sz="8000" b="1" dirty="0"/>
            </a:br>
            <a:r>
              <a:rPr lang="en-US" sz="8000" b="1" dirty="0"/>
              <a:t>Mine will be the shortest one,</a:t>
            </a:r>
            <a:br>
              <a:rPr lang="en-US" sz="8000" b="1" dirty="0"/>
            </a:br>
            <a:r>
              <a:rPr lang="en-US" sz="8000" b="1" dirty="0"/>
              <a:t>You'll be sure to know. </a:t>
            </a:r>
          </a:p>
        </p:txBody>
      </p:sp>
    </p:spTree>
    <p:extLst>
      <p:ext uri="{BB962C8B-B14F-4D97-AF65-F5344CB8AC3E}">
        <p14:creationId xmlns:p14="http://schemas.microsoft.com/office/powerpoint/2010/main" val="31622590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Johnny wants a pair of skates, </a:t>
            </a:r>
          </a:p>
          <a:p>
            <a:pPr fontAlgn="base"/>
            <a:r>
              <a:rPr lang="en-US" sz="8000" b="1" dirty="0"/>
              <a:t>Susy wants a dolly;</a:t>
            </a:r>
            <a:br>
              <a:rPr lang="en-US" sz="8000" b="1" dirty="0"/>
            </a:br>
            <a:r>
              <a:rPr lang="en-US" sz="8000" b="1" dirty="0"/>
              <a:t>Nellie wants a story book; </a:t>
            </a:r>
          </a:p>
          <a:p>
            <a:pPr fontAlgn="base"/>
            <a:r>
              <a:rPr lang="en-US" sz="8000" b="1" dirty="0"/>
              <a:t>She thinks dolls are folly;</a:t>
            </a:r>
            <a:br>
              <a:rPr lang="en-US" sz="8000" b="1" dirty="0"/>
            </a:b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3028923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As for me, my little brain, isn't very bright;</a:t>
            </a:r>
            <a:br>
              <a:rPr lang="en-US" sz="8000" b="1" dirty="0"/>
            </a:br>
            <a:r>
              <a:rPr lang="en-US" sz="8000" b="1" dirty="0"/>
              <a:t>Choose for me, old Santa Claus. </a:t>
            </a:r>
          </a:p>
          <a:p>
            <a:pPr fontAlgn="base"/>
            <a:r>
              <a:rPr lang="en-US" sz="8000" b="1" dirty="0"/>
              <a:t>What you think is right. </a:t>
            </a:r>
            <a:r>
              <a:rPr lang="en-US" sz="8000" b="1" dirty="0">
                <a:solidFill>
                  <a:srgbClr val="FF0000"/>
                </a:solidFill>
              </a:rPr>
              <a:t>•</a:t>
            </a:r>
            <a:br>
              <a:rPr lang="en-US" sz="8000" b="1" dirty="0"/>
            </a:b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9375847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51">
            <a:extLst>
              <a:ext uri="{FF2B5EF4-FFF2-40B4-BE49-F238E27FC236}">
                <a16:creationId xmlns:a16="http://schemas.microsoft.com/office/drawing/2014/main" id="{5E0D0E5A-6E97-46A9-AF74-EAEA1E044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9417" y="6756322"/>
            <a:ext cx="5657849" cy="101678"/>
          </a:xfrm>
          <a:custGeom>
            <a:avLst/>
            <a:gdLst>
              <a:gd name="connsiteX0" fmla="*/ 0 w 2374107"/>
              <a:gd name="connsiteY0" fmla="*/ 0 h 45719"/>
              <a:gd name="connsiteX1" fmla="*/ 2374107 w 2374107"/>
              <a:gd name="connsiteY1" fmla="*/ 0 h 45719"/>
              <a:gd name="connsiteX2" fmla="*/ 2374107 w 2374107"/>
              <a:gd name="connsiteY2" fmla="*/ 45719 h 45719"/>
              <a:gd name="connsiteX3" fmla="*/ 0 w 2374107"/>
              <a:gd name="connsiteY3" fmla="*/ 45719 h 45719"/>
              <a:gd name="connsiteX4" fmla="*/ 0 w 2374107"/>
              <a:gd name="connsiteY4" fmla="*/ 0 h 45719"/>
              <a:gd name="connsiteX0" fmla="*/ 0 w 2430067"/>
              <a:gd name="connsiteY0" fmla="*/ 0 h 64769"/>
              <a:gd name="connsiteX1" fmla="*/ 2430067 w 2430067"/>
              <a:gd name="connsiteY1" fmla="*/ 19050 h 64769"/>
              <a:gd name="connsiteX2" fmla="*/ 2430067 w 2430067"/>
              <a:gd name="connsiteY2" fmla="*/ 64769 h 64769"/>
              <a:gd name="connsiteX3" fmla="*/ 55960 w 2430067"/>
              <a:gd name="connsiteY3" fmla="*/ 64769 h 64769"/>
              <a:gd name="connsiteX4" fmla="*/ 0 w 2430067"/>
              <a:gd name="connsiteY4" fmla="*/ 0 h 64769"/>
              <a:gd name="connsiteX0" fmla="*/ 0 w 2431088"/>
              <a:gd name="connsiteY0" fmla="*/ 0 h 94534"/>
              <a:gd name="connsiteX1" fmla="*/ 2431088 w 2431088"/>
              <a:gd name="connsiteY1" fmla="*/ 48815 h 94534"/>
              <a:gd name="connsiteX2" fmla="*/ 2431088 w 2431088"/>
              <a:gd name="connsiteY2" fmla="*/ 94534 h 94534"/>
              <a:gd name="connsiteX3" fmla="*/ 56981 w 2431088"/>
              <a:gd name="connsiteY3" fmla="*/ 94534 h 94534"/>
              <a:gd name="connsiteX4" fmla="*/ 0 w 2431088"/>
              <a:gd name="connsiteY4" fmla="*/ 0 h 94534"/>
              <a:gd name="connsiteX0" fmla="*/ 0 w 2425473"/>
              <a:gd name="connsiteY0" fmla="*/ 0 h 101678"/>
              <a:gd name="connsiteX1" fmla="*/ 2425473 w 2425473"/>
              <a:gd name="connsiteY1" fmla="*/ 55959 h 101678"/>
              <a:gd name="connsiteX2" fmla="*/ 2425473 w 2425473"/>
              <a:gd name="connsiteY2" fmla="*/ 101678 h 101678"/>
              <a:gd name="connsiteX3" fmla="*/ 51366 w 2425473"/>
              <a:gd name="connsiteY3" fmla="*/ 101678 h 101678"/>
              <a:gd name="connsiteX4" fmla="*/ 0 w 2425473"/>
              <a:gd name="connsiteY4" fmla="*/ 0 h 10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473" h="101678">
                <a:moveTo>
                  <a:pt x="0" y="0"/>
                </a:moveTo>
                <a:lnTo>
                  <a:pt x="2425473" y="55959"/>
                </a:lnTo>
                <a:lnTo>
                  <a:pt x="2425473" y="101678"/>
                </a:lnTo>
                <a:lnTo>
                  <a:pt x="51366" y="1016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52">
            <a:extLst>
              <a:ext uri="{FF2B5EF4-FFF2-40B4-BE49-F238E27FC236}">
                <a16:creationId xmlns:a16="http://schemas.microsoft.com/office/drawing/2014/main" id="{E197A7FD-CD8D-4609-AE35-64C89063E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8697" y="6809135"/>
            <a:ext cx="160496" cy="48864"/>
          </a:xfrm>
          <a:custGeom>
            <a:avLst/>
            <a:gdLst>
              <a:gd name="connsiteX0" fmla="*/ 0 w 91440"/>
              <a:gd name="connsiteY0" fmla="*/ 0 h 27432"/>
              <a:gd name="connsiteX1" fmla="*/ 91440 w 91440"/>
              <a:gd name="connsiteY1" fmla="*/ 0 h 27432"/>
              <a:gd name="connsiteX2" fmla="*/ 91440 w 91440"/>
              <a:gd name="connsiteY2" fmla="*/ 27432 h 27432"/>
              <a:gd name="connsiteX3" fmla="*/ 0 w 91440"/>
              <a:gd name="connsiteY3" fmla="*/ 27432 h 27432"/>
              <a:gd name="connsiteX4" fmla="*/ 0 w 91440"/>
              <a:gd name="connsiteY4" fmla="*/ 0 h 27432"/>
              <a:gd name="connsiteX0" fmla="*/ 0 w 128350"/>
              <a:gd name="connsiteY0" fmla="*/ 0 h 36957"/>
              <a:gd name="connsiteX1" fmla="*/ 128350 w 128350"/>
              <a:gd name="connsiteY1" fmla="*/ 9525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28350"/>
              <a:gd name="connsiteY0" fmla="*/ 0 h 36957"/>
              <a:gd name="connsiteX1" fmla="*/ 83106 w 128350"/>
              <a:gd name="connsiteY1" fmla="*/ 11906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62878"/>
              <a:gd name="connsiteY0" fmla="*/ 0 h 44101"/>
              <a:gd name="connsiteX1" fmla="*/ 117634 w 162878"/>
              <a:gd name="connsiteY1" fmla="*/ 19050 h 44101"/>
              <a:gd name="connsiteX2" fmla="*/ 162878 w 162878"/>
              <a:gd name="connsiteY2" fmla="*/ 44101 h 44101"/>
              <a:gd name="connsiteX3" fmla="*/ 71438 w 162878"/>
              <a:gd name="connsiteY3" fmla="*/ 44101 h 44101"/>
              <a:gd name="connsiteX4" fmla="*/ 0 w 162878"/>
              <a:gd name="connsiteY4" fmla="*/ 0 h 44101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9056 w 160496"/>
              <a:gd name="connsiteY3" fmla="*/ 48864 h 48864"/>
              <a:gd name="connsiteX4" fmla="*/ 0 w 160496"/>
              <a:gd name="connsiteY4" fmla="*/ 0 h 48864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1912 w 160496"/>
              <a:gd name="connsiteY3" fmla="*/ 48864 h 48864"/>
              <a:gd name="connsiteX4" fmla="*/ 0 w 160496"/>
              <a:gd name="connsiteY4" fmla="*/ 0 h 48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496" h="48864">
                <a:moveTo>
                  <a:pt x="0" y="0"/>
                </a:moveTo>
                <a:lnTo>
                  <a:pt x="115252" y="23813"/>
                </a:lnTo>
                <a:lnTo>
                  <a:pt x="160496" y="48864"/>
                </a:lnTo>
                <a:lnTo>
                  <a:pt x="61912" y="488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rgbClr val="D9374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6F22CE-397F-064F-9A06-7DEA02A9A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716" y="955309"/>
            <a:ext cx="7074568" cy="28989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800" dirty="0">
                <a:solidFill>
                  <a:srgbClr val="FFFFFF"/>
                </a:solidFill>
              </a:rPr>
              <a:t>Rudolph the red- </a:t>
            </a:r>
            <a:br>
              <a:rPr lang="en-US" sz="8800" dirty="0">
                <a:solidFill>
                  <a:srgbClr val="FFFFFF"/>
                </a:solidFill>
              </a:rPr>
            </a:br>
            <a:r>
              <a:rPr lang="en-US" sz="8800" dirty="0">
                <a:solidFill>
                  <a:srgbClr val="FFFFFF"/>
                </a:solidFill>
              </a:rPr>
              <a:t>nosed reindeer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FEF6C3-ABDA-6F42-B00A-831139851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34916" y="4533813"/>
            <a:ext cx="6930189" cy="93846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Christmas Sing-A-Long</a:t>
            </a: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C0B64B74-19BE-47D9-8BB8-7081BF0E0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27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160637"/>
            <a:ext cx="1157828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You better watch out</a:t>
            </a:r>
            <a:br>
              <a:rPr lang="en-US" sz="8000" b="1" dirty="0"/>
            </a:br>
            <a:r>
              <a:rPr lang="en-US" sz="8000" b="1" dirty="0"/>
              <a:t>You better not cry</a:t>
            </a:r>
            <a:br>
              <a:rPr lang="en-US" sz="8000" b="1" dirty="0"/>
            </a:br>
            <a:r>
              <a:rPr lang="en-US" sz="8000" b="1" dirty="0"/>
              <a:t>Better not pout</a:t>
            </a:r>
            <a:br>
              <a:rPr lang="en-US" sz="8000" b="1" dirty="0"/>
            </a:br>
            <a:r>
              <a:rPr lang="en-US" sz="8000" b="1" dirty="0"/>
              <a:t>I'm telling you why</a:t>
            </a:r>
            <a:br>
              <a:rPr lang="en-US" sz="8000" b="1" dirty="0"/>
            </a:br>
            <a:r>
              <a:rPr lang="en-US" sz="8000" b="1" dirty="0"/>
              <a:t>Santa Claus is coming to town</a:t>
            </a:r>
          </a:p>
        </p:txBody>
      </p:sp>
    </p:spTree>
    <p:extLst>
      <p:ext uri="{BB962C8B-B14F-4D97-AF65-F5344CB8AC3E}">
        <p14:creationId xmlns:p14="http://schemas.microsoft.com/office/powerpoint/2010/main" val="26461802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Rudolph, the red-nosed reindeer</a:t>
            </a:r>
            <a:br>
              <a:rPr lang="en-US" sz="8000" b="1" dirty="0"/>
            </a:br>
            <a:r>
              <a:rPr lang="en-US" sz="8000" b="1" dirty="0"/>
              <a:t>Had a very shiny nose.</a:t>
            </a:r>
            <a:br>
              <a:rPr lang="en-US" sz="8000" b="1" dirty="0"/>
            </a:br>
            <a:r>
              <a:rPr lang="en-US" sz="8000" b="1" dirty="0"/>
              <a:t>And if you ever saw him,</a:t>
            </a:r>
            <a:br>
              <a:rPr lang="en-US" sz="8000" b="1" dirty="0"/>
            </a:br>
            <a:r>
              <a:rPr lang="en-US" sz="8000" b="1" dirty="0"/>
              <a:t>You would even say it glows.</a:t>
            </a:r>
          </a:p>
        </p:txBody>
      </p:sp>
    </p:spTree>
    <p:extLst>
      <p:ext uri="{BB962C8B-B14F-4D97-AF65-F5344CB8AC3E}">
        <p14:creationId xmlns:p14="http://schemas.microsoft.com/office/powerpoint/2010/main" val="7129718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All of the other reindeer</a:t>
            </a:r>
            <a:br>
              <a:rPr lang="en-US" sz="8000" b="1" dirty="0"/>
            </a:br>
            <a:r>
              <a:rPr lang="en-US" sz="8000" b="1" dirty="0"/>
              <a:t>Used to laugh and call him names.</a:t>
            </a:r>
            <a:br>
              <a:rPr lang="en-US" sz="8000" b="1" dirty="0"/>
            </a:br>
            <a:r>
              <a:rPr lang="en-US" sz="8000" b="1" dirty="0"/>
              <a:t>They never let poor Rudolph</a:t>
            </a:r>
            <a:br>
              <a:rPr lang="en-US" sz="8000" b="1" dirty="0"/>
            </a:br>
            <a:r>
              <a:rPr lang="en-US" sz="8000" b="1" dirty="0"/>
              <a:t>Join in any reindeer games.</a:t>
            </a:r>
          </a:p>
        </p:txBody>
      </p:sp>
    </p:spTree>
    <p:extLst>
      <p:ext uri="{BB962C8B-B14F-4D97-AF65-F5344CB8AC3E}">
        <p14:creationId xmlns:p14="http://schemas.microsoft.com/office/powerpoint/2010/main" val="18739873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Then all the reindeer loved him</a:t>
            </a:r>
            <a:br>
              <a:rPr lang="en-US" sz="8000" b="1" dirty="0"/>
            </a:br>
            <a:r>
              <a:rPr lang="en-US" sz="8000" b="1" dirty="0"/>
              <a:t>As they shouted out with glee,</a:t>
            </a:r>
            <a:br>
              <a:rPr lang="en-US" sz="8000" b="1" dirty="0"/>
            </a:br>
            <a:r>
              <a:rPr lang="en-US" sz="8000" b="1" dirty="0"/>
              <a:t>Rudolph the red-nosed reindeer,</a:t>
            </a:r>
            <a:br>
              <a:rPr lang="en-US" sz="8000" b="1" dirty="0"/>
            </a:br>
            <a:r>
              <a:rPr lang="en-US" sz="8000" b="1" dirty="0"/>
              <a:t>You'll go down in history!</a:t>
            </a:r>
          </a:p>
        </p:txBody>
      </p:sp>
    </p:spTree>
    <p:extLst>
      <p:ext uri="{BB962C8B-B14F-4D97-AF65-F5344CB8AC3E}">
        <p14:creationId xmlns:p14="http://schemas.microsoft.com/office/powerpoint/2010/main" val="34148207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613719" y="481914"/>
            <a:ext cx="115782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Then one foggy Christmas Eve</a:t>
            </a:r>
            <a:br>
              <a:rPr lang="en-US" sz="8000" b="1" dirty="0"/>
            </a:br>
            <a:r>
              <a:rPr lang="en-US" sz="8000" b="1" dirty="0"/>
              <a:t>Santa came to say:</a:t>
            </a:r>
            <a:br>
              <a:rPr lang="en-US" sz="8000" b="1" dirty="0"/>
            </a:br>
            <a:r>
              <a:rPr lang="en-US" sz="8000" b="1" dirty="0"/>
              <a:t>"Rudolph with your nose so bright,</a:t>
            </a:r>
            <a:br>
              <a:rPr lang="en-US" sz="8000" b="1" dirty="0"/>
            </a:br>
            <a:r>
              <a:rPr lang="en-US" sz="8000" b="1" dirty="0"/>
              <a:t>Won't you guide my sleigh tonight?” </a:t>
            </a:r>
            <a:r>
              <a:rPr lang="en-US" sz="8000" b="1" dirty="0">
                <a:solidFill>
                  <a:srgbClr val="FF0000"/>
                </a:solidFill>
              </a:rPr>
              <a:t>•</a:t>
            </a:r>
          </a:p>
        </p:txBody>
      </p:sp>
    </p:spTree>
    <p:extLst>
      <p:ext uri="{BB962C8B-B14F-4D97-AF65-F5344CB8AC3E}">
        <p14:creationId xmlns:p14="http://schemas.microsoft.com/office/powerpoint/2010/main" val="34695291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51">
            <a:extLst>
              <a:ext uri="{FF2B5EF4-FFF2-40B4-BE49-F238E27FC236}">
                <a16:creationId xmlns:a16="http://schemas.microsoft.com/office/drawing/2014/main" id="{5E0D0E5A-6E97-46A9-AF74-EAEA1E044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9417" y="6756322"/>
            <a:ext cx="5657849" cy="101678"/>
          </a:xfrm>
          <a:custGeom>
            <a:avLst/>
            <a:gdLst>
              <a:gd name="connsiteX0" fmla="*/ 0 w 2374107"/>
              <a:gd name="connsiteY0" fmla="*/ 0 h 45719"/>
              <a:gd name="connsiteX1" fmla="*/ 2374107 w 2374107"/>
              <a:gd name="connsiteY1" fmla="*/ 0 h 45719"/>
              <a:gd name="connsiteX2" fmla="*/ 2374107 w 2374107"/>
              <a:gd name="connsiteY2" fmla="*/ 45719 h 45719"/>
              <a:gd name="connsiteX3" fmla="*/ 0 w 2374107"/>
              <a:gd name="connsiteY3" fmla="*/ 45719 h 45719"/>
              <a:gd name="connsiteX4" fmla="*/ 0 w 2374107"/>
              <a:gd name="connsiteY4" fmla="*/ 0 h 45719"/>
              <a:gd name="connsiteX0" fmla="*/ 0 w 2430067"/>
              <a:gd name="connsiteY0" fmla="*/ 0 h 64769"/>
              <a:gd name="connsiteX1" fmla="*/ 2430067 w 2430067"/>
              <a:gd name="connsiteY1" fmla="*/ 19050 h 64769"/>
              <a:gd name="connsiteX2" fmla="*/ 2430067 w 2430067"/>
              <a:gd name="connsiteY2" fmla="*/ 64769 h 64769"/>
              <a:gd name="connsiteX3" fmla="*/ 55960 w 2430067"/>
              <a:gd name="connsiteY3" fmla="*/ 64769 h 64769"/>
              <a:gd name="connsiteX4" fmla="*/ 0 w 2430067"/>
              <a:gd name="connsiteY4" fmla="*/ 0 h 64769"/>
              <a:gd name="connsiteX0" fmla="*/ 0 w 2431088"/>
              <a:gd name="connsiteY0" fmla="*/ 0 h 94534"/>
              <a:gd name="connsiteX1" fmla="*/ 2431088 w 2431088"/>
              <a:gd name="connsiteY1" fmla="*/ 48815 h 94534"/>
              <a:gd name="connsiteX2" fmla="*/ 2431088 w 2431088"/>
              <a:gd name="connsiteY2" fmla="*/ 94534 h 94534"/>
              <a:gd name="connsiteX3" fmla="*/ 56981 w 2431088"/>
              <a:gd name="connsiteY3" fmla="*/ 94534 h 94534"/>
              <a:gd name="connsiteX4" fmla="*/ 0 w 2431088"/>
              <a:gd name="connsiteY4" fmla="*/ 0 h 94534"/>
              <a:gd name="connsiteX0" fmla="*/ 0 w 2425473"/>
              <a:gd name="connsiteY0" fmla="*/ 0 h 101678"/>
              <a:gd name="connsiteX1" fmla="*/ 2425473 w 2425473"/>
              <a:gd name="connsiteY1" fmla="*/ 55959 h 101678"/>
              <a:gd name="connsiteX2" fmla="*/ 2425473 w 2425473"/>
              <a:gd name="connsiteY2" fmla="*/ 101678 h 101678"/>
              <a:gd name="connsiteX3" fmla="*/ 51366 w 2425473"/>
              <a:gd name="connsiteY3" fmla="*/ 101678 h 101678"/>
              <a:gd name="connsiteX4" fmla="*/ 0 w 2425473"/>
              <a:gd name="connsiteY4" fmla="*/ 0 h 10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473" h="101678">
                <a:moveTo>
                  <a:pt x="0" y="0"/>
                </a:moveTo>
                <a:lnTo>
                  <a:pt x="2425473" y="55959"/>
                </a:lnTo>
                <a:lnTo>
                  <a:pt x="2425473" y="101678"/>
                </a:lnTo>
                <a:lnTo>
                  <a:pt x="51366" y="1016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52">
            <a:extLst>
              <a:ext uri="{FF2B5EF4-FFF2-40B4-BE49-F238E27FC236}">
                <a16:creationId xmlns:a16="http://schemas.microsoft.com/office/drawing/2014/main" id="{E197A7FD-CD8D-4609-AE35-64C89063E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8697" y="6809135"/>
            <a:ext cx="160496" cy="48864"/>
          </a:xfrm>
          <a:custGeom>
            <a:avLst/>
            <a:gdLst>
              <a:gd name="connsiteX0" fmla="*/ 0 w 91440"/>
              <a:gd name="connsiteY0" fmla="*/ 0 h 27432"/>
              <a:gd name="connsiteX1" fmla="*/ 91440 w 91440"/>
              <a:gd name="connsiteY1" fmla="*/ 0 h 27432"/>
              <a:gd name="connsiteX2" fmla="*/ 91440 w 91440"/>
              <a:gd name="connsiteY2" fmla="*/ 27432 h 27432"/>
              <a:gd name="connsiteX3" fmla="*/ 0 w 91440"/>
              <a:gd name="connsiteY3" fmla="*/ 27432 h 27432"/>
              <a:gd name="connsiteX4" fmla="*/ 0 w 91440"/>
              <a:gd name="connsiteY4" fmla="*/ 0 h 27432"/>
              <a:gd name="connsiteX0" fmla="*/ 0 w 128350"/>
              <a:gd name="connsiteY0" fmla="*/ 0 h 36957"/>
              <a:gd name="connsiteX1" fmla="*/ 128350 w 128350"/>
              <a:gd name="connsiteY1" fmla="*/ 9525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28350"/>
              <a:gd name="connsiteY0" fmla="*/ 0 h 36957"/>
              <a:gd name="connsiteX1" fmla="*/ 83106 w 128350"/>
              <a:gd name="connsiteY1" fmla="*/ 11906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62878"/>
              <a:gd name="connsiteY0" fmla="*/ 0 h 44101"/>
              <a:gd name="connsiteX1" fmla="*/ 117634 w 162878"/>
              <a:gd name="connsiteY1" fmla="*/ 19050 h 44101"/>
              <a:gd name="connsiteX2" fmla="*/ 162878 w 162878"/>
              <a:gd name="connsiteY2" fmla="*/ 44101 h 44101"/>
              <a:gd name="connsiteX3" fmla="*/ 71438 w 162878"/>
              <a:gd name="connsiteY3" fmla="*/ 44101 h 44101"/>
              <a:gd name="connsiteX4" fmla="*/ 0 w 162878"/>
              <a:gd name="connsiteY4" fmla="*/ 0 h 44101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9056 w 160496"/>
              <a:gd name="connsiteY3" fmla="*/ 48864 h 48864"/>
              <a:gd name="connsiteX4" fmla="*/ 0 w 160496"/>
              <a:gd name="connsiteY4" fmla="*/ 0 h 48864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1912 w 160496"/>
              <a:gd name="connsiteY3" fmla="*/ 48864 h 48864"/>
              <a:gd name="connsiteX4" fmla="*/ 0 w 160496"/>
              <a:gd name="connsiteY4" fmla="*/ 0 h 48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496" h="48864">
                <a:moveTo>
                  <a:pt x="0" y="0"/>
                </a:moveTo>
                <a:lnTo>
                  <a:pt x="115252" y="23813"/>
                </a:lnTo>
                <a:lnTo>
                  <a:pt x="160496" y="48864"/>
                </a:lnTo>
                <a:lnTo>
                  <a:pt x="61912" y="488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rgbClr val="D9374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6F22CE-397F-064F-9A06-7DEA02A9A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716" y="955309"/>
            <a:ext cx="7074568" cy="28989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800" dirty="0">
                <a:solidFill>
                  <a:srgbClr val="FFFFFF"/>
                </a:solidFill>
              </a:rPr>
              <a:t>Deck the halls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FEF6C3-ABDA-6F42-B00A-831139851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34916" y="4533813"/>
            <a:ext cx="6930189" cy="93846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Christmas Sing-A-Long</a:t>
            </a: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C0B64B74-19BE-47D9-8BB8-7081BF0E0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835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Deck the hall with boughs of holly</a:t>
            </a:r>
            <a:br>
              <a:rPr lang="en-US" sz="8000" b="1" dirty="0"/>
            </a:br>
            <a:r>
              <a:rPr lang="en-US" sz="8000" b="1" dirty="0"/>
              <a:t>Fa, la, la, la, la, la, la, la, la!</a:t>
            </a:r>
            <a:br>
              <a:rPr lang="en-US" sz="8000" b="1" dirty="0"/>
            </a:br>
            <a:r>
              <a:rPr lang="en-US" sz="8000" b="1" dirty="0" err="1"/>
              <a:t>'Tis</a:t>
            </a:r>
            <a:r>
              <a:rPr lang="en-US" sz="8000" b="1" dirty="0"/>
              <a:t> the season to be jolly</a:t>
            </a:r>
            <a:br>
              <a:rPr lang="en-US" sz="8000" b="1" dirty="0"/>
            </a:br>
            <a:r>
              <a:rPr lang="en-US" sz="8000" b="1" dirty="0"/>
              <a:t>Fa, la, la, la, la, la, la, la, la!</a:t>
            </a:r>
          </a:p>
        </p:txBody>
      </p:sp>
    </p:spTree>
    <p:extLst>
      <p:ext uri="{BB962C8B-B14F-4D97-AF65-F5344CB8AC3E}">
        <p14:creationId xmlns:p14="http://schemas.microsoft.com/office/powerpoint/2010/main" val="9825421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Fill the mead cup, drain the barrel</a:t>
            </a:r>
            <a:br>
              <a:rPr lang="en-US" sz="8000" b="1" dirty="0"/>
            </a:br>
            <a:r>
              <a:rPr lang="en-US" sz="8000" b="1" dirty="0"/>
              <a:t>Fa, la, la, la, la, la, la, la!</a:t>
            </a:r>
            <a:br>
              <a:rPr lang="en-US" sz="8000" b="1" dirty="0"/>
            </a:br>
            <a:r>
              <a:rPr lang="en-US" sz="8000" b="1" dirty="0" err="1"/>
              <a:t>Troul</a:t>
            </a:r>
            <a:r>
              <a:rPr lang="en-US" sz="8000" b="1" dirty="0"/>
              <a:t> the ancient Christmas carol</a:t>
            </a:r>
            <a:br>
              <a:rPr lang="en-US" sz="8000" b="1" dirty="0"/>
            </a:br>
            <a:r>
              <a:rPr lang="en-US" sz="8000" b="1" dirty="0"/>
              <a:t>Fa, la, la, la, la, la, la, la!</a:t>
            </a:r>
            <a:br>
              <a:rPr lang="en-US" dirty="0"/>
            </a:b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613801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See the flowing bowl before us</a:t>
            </a:r>
            <a:br>
              <a:rPr lang="en-US" sz="8000" b="1" dirty="0"/>
            </a:br>
            <a:r>
              <a:rPr lang="en-US" sz="8000" b="1" dirty="0"/>
              <a:t>Fa, la, la, la, la, la, la, la, la!</a:t>
            </a:r>
            <a:br>
              <a:rPr lang="en-US" sz="8000" b="1" dirty="0"/>
            </a:br>
            <a:r>
              <a:rPr lang="en-US" sz="8000" b="1" dirty="0"/>
              <a:t>Strike the harp and join the chorus</a:t>
            </a:r>
            <a:br>
              <a:rPr lang="en-US" sz="8000" b="1" dirty="0"/>
            </a:br>
            <a:r>
              <a:rPr lang="en-US" sz="8000" b="1" dirty="0"/>
              <a:t>Fa, la, la, la, la, la, la, la, la!</a:t>
            </a:r>
            <a:br>
              <a:rPr lang="en-US" dirty="0"/>
            </a:br>
            <a:br>
              <a:rPr lang="en-US" dirty="0"/>
            </a:b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2349331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Follow me in merry measure</a:t>
            </a:r>
            <a:br>
              <a:rPr lang="en-US" sz="8000" b="1" dirty="0"/>
            </a:br>
            <a:r>
              <a:rPr lang="en-US" sz="8000" b="1" dirty="0"/>
              <a:t>Fa, la, la, la, la, la, la, la!</a:t>
            </a:r>
            <a:br>
              <a:rPr lang="en-US" sz="8000" b="1" dirty="0"/>
            </a:br>
            <a:r>
              <a:rPr lang="en-US" sz="8000" b="1" dirty="0"/>
              <a:t>While I sing of beauty's treasure</a:t>
            </a:r>
            <a:br>
              <a:rPr lang="en-US" sz="8000" b="1" dirty="0"/>
            </a:br>
            <a:r>
              <a:rPr lang="en-US" sz="8000" b="1" dirty="0"/>
              <a:t>Fa, la, la, la, la, la, la, la, la! </a:t>
            </a:r>
            <a:r>
              <a:rPr lang="en-US" sz="8000" b="1" dirty="0">
                <a:solidFill>
                  <a:srgbClr val="FF0000"/>
                </a:solidFill>
              </a:rPr>
              <a:t>•</a:t>
            </a:r>
            <a:br>
              <a:rPr lang="en-US" dirty="0"/>
            </a:br>
            <a:br>
              <a:rPr lang="en-US" dirty="0"/>
            </a:b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7944237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51">
            <a:extLst>
              <a:ext uri="{FF2B5EF4-FFF2-40B4-BE49-F238E27FC236}">
                <a16:creationId xmlns:a16="http://schemas.microsoft.com/office/drawing/2014/main" id="{5E0D0E5A-6E97-46A9-AF74-EAEA1E044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9417" y="6756322"/>
            <a:ext cx="5657849" cy="101678"/>
          </a:xfrm>
          <a:custGeom>
            <a:avLst/>
            <a:gdLst>
              <a:gd name="connsiteX0" fmla="*/ 0 w 2374107"/>
              <a:gd name="connsiteY0" fmla="*/ 0 h 45719"/>
              <a:gd name="connsiteX1" fmla="*/ 2374107 w 2374107"/>
              <a:gd name="connsiteY1" fmla="*/ 0 h 45719"/>
              <a:gd name="connsiteX2" fmla="*/ 2374107 w 2374107"/>
              <a:gd name="connsiteY2" fmla="*/ 45719 h 45719"/>
              <a:gd name="connsiteX3" fmla="*/ 0 w 2374107"/>
              <a:gd name="connsiteY3" fmla="*/ 45719 h 45719"/>
              <a:gd name="connsiteX4" fmla="*/ 0 w 2374107"/>
              <a:gd name="connsiteY4" fmla="*/ 0 h 45719"/>
              <a:gd name="connsiteX0" fmla="*/ 0 w 2430067"/>
              <a:gd name="connsiteY0" fmla="*/ 0 h 64769"/>
              <a:gd name="connsiteX1" fmla="*/ 2430067 w 2430067"/>
              <a:gd name="connsiteY1" fmla="*/ 19050 h 64769"/>
              <a:gd name="connsiteX2" fmla="*/ 2430067 w 2430067"/>
              <a:gd name="connsiteY2" fmla="*/ 64769 h 64769"/>
              <a:gd name="connsiteX3" fmla="*/ 55960 w 2430067"/>
              <a:gd name="connsiteY3" fmla="*/ 64769 h 64769"/>
              <a:gd name="connsiteX4" fmla="*/ 0 w 2430067"/>
              <a:gd name="connsiteY4" fmla="*/ 0 h 64769"/>
              <a:gd name="connsiteX0" fmla="*/ 0 w 2431088"/>
              <a:gd name="connsiteY0" fmla="*/ 0 h 94534"/>
              <a:gd name="connsiteX1" fmla="*/ 2431088 w 2431088"/>
              <a:gd name="connsiteY1" fmla="*/ 48815 h 94534"/>
              <a:gd name="connsiteX2" fmla="*/ 2431088 w 2431088"/>
              <a:gd name="connsiteY2" fmla="*/ 94534 h 94534"/>
              <a:gd name="connsiteX3" fmla="*/ 56981 w 2431088"/>
              <a:gd name="connsiteY3" fmla="*/ 94534 h 94534"/>
              <a:gd name="connsiteX4" fmla="*/ 0 w 2431088"/>
              <a:gd name="connsiteY4" fmla="*/ 0 h 94534"/>
              <a:gd name="connsiteX0" fmla="*/ 0 w 2425473"/>
              <a:gd name="connsiteY0" fmla="*/ 0 h 101678"/>
              <a:gd name="connsiteX1" fmla="*/ 2425473 w 2425473"/>
              <a:gd name="connsiteY1" fmla="*/ 55959 h 101678"/>
              <a:gd name="connsiteX2" fmla="*/ 2425473 w 2425473"/>
              <a:gd name="connsiteY2" fmla="*/ 101678 h 101678"/>
              <a:gd name="connsiteX3" fmla="*/ 51366 w 2425473"/>
              <a:gd name="connsiteY3" fmla="*/ 101678 h 101678"/>
              <a:gd name="connsiteX4" fmla="*/ 0 w 2425473"/>
              <a:gd name="connsiteY4" fmla="*/ 0 h 10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473" h="101678">
                <a:moveTo>
                  <a:pt x="0" y="0"/>
                </a:moveTo>
                <a:lnTo>
                  <a:pt x="2425473" y="55959"/>
                </a:lnTo>
                <a:lnTo>
                  <a:pt x="2425473" y="101678"/>
                </a:lnTo>
                <a:lnTo>
                  <a:pt x="51366" y="1016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52">
            <a:extLst>
              <a:ext uri="{FF2B5EF4-FFF2-40B4-BE49-F238E27FC236}">
                <a16:creationId xmlns:a16="http://schemas.microsoft.com/office/drawing/2014/main" id="{E197A7FD-CD8D-4609-AE35-64C89063E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8697" y="6809135"/>
            <a:ext cx="160496" cy="48864"/>
          </a:xfrm>
          <a:custGeom>
            <a:avLst/>
            <a:gdLst>
              <a:gd name="connsiteX0" fmla="*/ 0 w 91440"/>
              <a:gd name="connsiteY0" fmla="*/ 0 h 27432"/>
              <a:gd name="connsiteX1" fmla="*/ 91440 w 91440"/>
              <a:gd name="connsiteY1" fmla="*/ 0 h 27432"/>
              <a:gd name="connsiteX2" fmla="*/ 91440 w 91440"/>
              <a:gd name="connsiteY2" fmla="*/ 27432 h 27432"/>
              <a:gd name="connsiteX3" fmla="*/ 0 w 91440"/>
              <a:gd name="connsiteY3" fmla="*/ 27432 h 27432"/>
              <a:gd name="connsiteX4" fmla="*/ 0 w 91440"/>
              <a:gd name="connsiteY4" fmla="*/ 0 h 27432"/>
              <a:gd name="connsiteX0" fmla="*/ 0 w 128350"/>
              <a:gd name="connsiteY0" fmla="*/ 0 h 36957"/>
              <a:gd name="connsiteX1" fmla="*/ 128350 w 128350"/>
              <a:gd name="connsiteY1" fmla="*/ 9525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28350"/>
              <a:gd name="connsiteY0" fmla="*/ 0 h 36957"/>
              <a:gd name="connsiteX1" fmla="*/ 83106 w 128350"/>
              <a:gd name="connsiteY1" fmla="*/ 11906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62878"/>
              <a:gd name="connsiteY0" fmla="*/ 0 h 44101"/>
              <a:gd name="connsiteX1" fmla="*/ 117634 w 162878"/>
              <a:gd name="connsiteY1" fmla="*/ 19050 h 44101"/>
              <a:gd name="connsiteX2" fmla="*/ 162878 w 162878"/>
              <a:gd name="connsiteY2" fmla="*/ 44101 h 44101"/>
              <a:gd name="connsiteX3" fmla="*/ 71438 w 162878"/>
              <a:gd name="connsiteY3" fmla="*/ 44101 h 44101"/>
              <a:gd name="connsiteX4" fmla="*/ 0 w 162878"/>
              <a:gd name="connsiteY4" fmla="*/ 0 h 44101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9056 w 160496"/>
              <a:gd name="connsiteY3" fmla="*/ 48864 h 48864"/>
              <a:gd name="connsiteX4" fmla="*/ 0 w 160496"/>
              <a:gd name="connsiteY4" fmla="*/ 0 h 48864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1912 w 160496"/>
              <a:gd name="connsiteY3" fmla="*/ 48864 h 48864"/>
              <a:gd name="connsiteX4" fmla="*/ 0 w 160496"/>
              <a:gd name="connsiteY4" fmla="*/ 0 h 48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496" h="48864">
                <a:moveTo>
                  <a:pt x="0" y="0"/>
                </a:moveTo>
                <a:lnTo>
                  <a:pt x="115252" y="23813"/>
                </a:lnTo>
                <a:lnTo>
                  <a:pt x="160496" y="48864"/>
                </a:lnTo>
                <a:lnTo>
                  <a:pt x="61912" y="488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rgbClr val="D9374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6F22CE-397F-064F-9A06-7DEA02A9A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716" y="955309"/>
            <a:ext cx="7074568" cy="28989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800" dirty="0">
                <a:solidFill>
                  <a:srgbClr val="FFFFFF"/>
                </a:solidFill>
              </a:rPr>
              <a:t>White </a:t>
            </a:r>
            <a:r>
              <a:rPr lang="en-US" sz="8800" dirty="0" err="1">
                <a:solidFill>
                  <a:srgbClr val="FFFFFF"/>
                </a:solidFill>
              </a:rPr>
              <a:t>christmas</a:t>
            </a:r>
            <a:endParaRPr lang="en-US" sz="8800" dirty="0">
              <a:solidFill>
                <a:srgbClr val="FFFFFF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FEF6C3-ABDA-6F42-B00A-831139851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34916" y="4533813"/>
            <a:ext cx="6930189" cy="93846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Christmas Sing-A-Long</a:t>
            </a: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C0B64B74-19BE-47D9-8BB8-7081BF0E0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70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420130"/>
            <a:ext cx="1157828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He's making a list</a:t>
            </a:r>
            <a:br>
              <a:rPr lang="en-US" sz="8000" b="1" dirty="0"/>
            </a:br>
            <a:r>
              <a:rPr lang="en-US" sz="8000" b="1" dirty="0"/>
              <a:t>And checking it twice;</a:t>
            </a:r>
            <a:br>
              <a:rPr lang="en-US" sz="8000" b="1" dirty="0"/>
            </a:br>
            <a:r>
              <a:rPr lang="en-US" sz="8000" b="1" dirty="0" err="1"/>
              <a:t>Gonna</a:t>
            </a:r>
            <a:r>
              <a:rPr lang="en-US" sz="8000" b="1" dirty="0"/>
              <a:t> find out Who's naughty and nice</a:t>
            </a:r>
            <a:br>
              <a:rPr lang="en-US" sz="8000" b="1" dirty="0"/>
            </a:br>
            <a:r>
              <a:rPr lang="en-US" sz="8000" b="1" dirty="0"/>
              <a:t>Santa Claus is coming to town</a:t>
            </a:r>
          </a:p>
          <a:p>
            <a:pPr fontAlgn="base"/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0938435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I'm dreaming of a white Christmas</a:t>
            </a:r>
            <a:br>
              <a:rPr lang="en-US" sz="8000" b="1" dirty="0"/>
            </a:br>
            <a:r>
              <a:rPr lang="en-US" sz="8000" b="1" dirty="0"/>
              <a:t>Just like the ones I used to know</a:t>
            </a:r>
            <a:br>
              <a:rPr lang="en-US" sz="8000" b="1" dirty="0"/>
            </a:br>
            <a:r>
              <a:rPr lang="en-US" sz="8000" b="1" dirty="0"/>
              <a:t>Where the treetops glisten,</a:t>
            </a:r>
            <a:br>
              <a:rPr lang="en-US" sz="8000" b="1" dirty="0"/>
            </a:br>
            <a:r>
              <a:rPr lang="en-US" sz="8000" b="1" dirty="0"/>
              <a:t>And children listen</a:t>
            </a:r>
            <a:br>
              <a:rPr lang="en-US" sz="8000" b="1" dirty="0"/>
            </a:br>
            <a:r>
              <a:rPr lang="en-US" sz="8000" b="1" dirty="0"/>
              <a:t>To hear sleigh bells in the snow.</a:t>
            </a:r>
          </a:p>
        </p:txBody>
      </p:sp>
    </p:spTree>
    <p:extLst>
      <p:ext uri="{BB962C8B-B14F-4D97-AF65-F5344CB8AC3E}">
        <p14:creationId xmlns:p14="http://schemas.microsoft.com/office/powerpoint/2010/main" val="17489329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I'm dreaming of a white Christmas</a:t>
            </a:r>
            <a:br>
              <a:rPr lang="en-US" sz="8000" b="1" dirty="0"/>
            </a:br>
            <a:r>
              <a:rPr lang="en-US" sz="8000" b="1" dirty="0"/>
              <a:t>With every Christmas card I write</a:t>
            </a:r>
            <a:br>
              <a:rPr lang="en-US" sz="8000" b="1" dirty="0"/>
            </a:br>
            <a:r>
              <a:rPr lang="en-US" sz="8000" b="1" dirty="0"/>
              <a:t>May your days be merry and bright</a:t>
            </a:r>
            <a:br>
              <a:rPr lang="en-US" sz="8000" b="1" dirty="0"/>
            </a:br>
            <a:r>
              <a:rPr lang="en-US" sz="8000" b="1" dirty="0"/>
              <a:t>And may all your Christmases be white</a:t>
            </a:r>
          </a:p>
        </p:txBody>
      </p:sp>
    </p:spTree>
    <p:extLst>
      <p:ext uri="{BB962C8B-B14F-4D97-AF65-F5344CB8AC3E}">
        <p14:creationId xmlns:p14="http://schemas.microsoft.com/office/powerpoint/2010/main" val="16529920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51">
            <a:extLst>
              <a:ext uri="{FF2B5EF4-FFF2-40B4-BE49-F238E27FC236}">
                <a16:creationId xmlns:a16="http://schemas.microsoft.com/office/drawing/2014/main" id="{5E0D0E5A-6E97-46A9-AF74-EAEA1E044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9417" y="6756322"/>
            <a:ext cx="5657849" cy="101678"/>
          </a:xfrm>
          <a:custGeom>
            <a:avLst/>
            <a:gdLst>
              <a:gd name="connsiteX0" fmla="*/ 0 w 2374107"/>
              <a:gd name="connsiteY0" fmla="*/ 0 h 45719"/>
              <a:gd name="connsiteX1" fmla="*/ 2374107 w 2374107"/>
              <a:gd name="connsiteY1" fmla="*/ 0 h 45719"/>
              <a:gd name="connsiteX2" fmla="*/ 2374107 w 2374107"/>
              <a:gd name="connsiteY2" fmla="*/ 45719 h 45719"/>
              <a:gd name="connsiteX3" fmla="*/ 0 w 2374107"/>
              <a:gd name="connsiteY3" fmla="*/ 45719 h 45719"/>
              <a:gd name="connsiteX4" fmla="*/ 0 w 2374107"/>
              <a:gd name="connsiteY4" fmla="*/ 0 h 45719"/>
              <a:gd name="connsiteX0" fmla="*/ 0 w 2430067"/>
              <a:gd name="connsiteY0" fmla="*/ 0 h 64769"/>
              <a:gd name="connsiteX1" fmla="*/ 2430067 w 2430067"/>
              <a:gd name="connsiteY1" fmla="*/ 19050 h 64769"/>
              <a:gd name="connsiteX2" fmla="*/ 2430067 w 2430067"/>
              <a:gd name="connsiteY2" fmla="*/ 64769 h 64769"/>
              <a:gd name="connsiteX3" fmla="*/ 55960 w 2430067"/>
              <a:gd name="connsiteY3" fmla="*/ 64769 h 64769"/>
              <a:gd name="connsiteX4" fmla="*/ 0 w 2430067"/>
              <a:gd name="connsiteY4" fmla="*/ 0 h 64769"/>
              <a:gd name="connsiteX0" fmla="*/ 0 w 2431088"/>
              <a:gd name="connsiteY0" fmla="*/ 0 h 94534"/>
              <a:gd name="connsiteX1" fmla="*/ 2431088 w 2431088"/>
              <a:gd name="connsiteY1" fmla="*/ 48815 h 94534"/>
              <a:gd name="connsiteX2" fmla="*/ 2431088 w 2431088"/>
              <a:gd name="connsiteY2" fmla="*/ 94534 h 94534"/>
              <a:gd name="connsiteX3" fmla="*/ 56981 w 2431088"/>
              <a:gd name="connsiteY3" fmla="*/ 94534 h 94534"/>
              <a:gd name="connsiteX4" fmla="*/ 0 w 2431088"/>
              <a:gd name="connsiteY4" fmla="*/ 0 h 94534"/>
              <a:gd name="connsiteX0" fmla="*/ 0 w 2425473"/>
              <a:gd name="connsiteY0" fmla="*/ 0 h 101678"/>
              <a:gd name="connsiteX1" fmla="*/ 2425473 w 2425473"/>
              <a:gd name="connsiteY1" fmla="*/ 55959 h 101678"/>
              <a:gd name="connsiteX2" fmla="*/ 2425473 w 2425473"/>
              <a:gd name="connsiteY2" fmla="*/ 101678 h 101678"/>
              <a:gd name="connsiteX3" fmla="*/ 51366 w 2425473"/>
              <a:gd name="connsiteY3" fmla="*/ 101678 h 101678"/>
              <a:gd name="connsiteX4" fmla="*/ 0 w 2425473"/>
              <a:gd name="connsiteY4" fmla="*/ 0 h 10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473" h="101678">
                <a:moveTo>
                  <a:pt x="0" y="0"/>
                </a:moveTo>
                <a:lnTo>
                  <a:pt x="2425473" y="55959"/>
                </a:lnTo>
                <a:lnTo>
                  <a:pt x="2425473" y="101678"/>
                </a:lnTo>
                <a:lnTo>
                  <a:pt x="51366" y="1016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52">
            <a:extLst>
              <a:ext uri="{FF2B5EF4-FFF2-40B4-BE49-F238E27FC236}">
                <a16:creationId xmlns:a16="http://schemas.microsoft.com/office/drawing/2014/main" id="{E197A7FD-CD8D-4609-AE35-64C89063E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8697" y="6809135"/>
            <a:ext cx="160496" cy="48864"/>
          </a:xfrm>
          <a:custGeom>
            <a:avLst/>
            <a:gdLst>
              <a:gd name="connsiteX0" fmla="*/ 0 w 91440"/>
              <a:gd name="connsiteY0" fmla="*/ 0 h 27432"/>
              <a:gd name="connsiteX1" fmla="*/ 91440 w 91440"/>
              <a:gd name="connsiteY1" fmla="*/ 0 h 27432"/>
              <a:gd name="connsiteX2" fmla="*/ 91440 w 91440"/>
              <a:gd name="connsiteY2" fmla="*/ 27432 h 27432"/>
              <a:gd name="connsiteX3" fmla="*/ 0 w 91440"/>
              <a:gd name="connsiteY3" fmla="*/ 27432 h 27432"/>
              <a:gd name="connsiteX4" fmla="*/ 0 w 91440"/>
              <a:gd name="connsiteY4" fmla="*/ 0 h 27432"/>
              <a:gd name="connsiteX0" fmla="*/ 0 w 128350"/>
              <a:gd name="connsiteY0" fmla="*/ 0 h 36957"/>
              <a:gd name="connsiteX1" fmla="*/ 128350 w 128350"/>
              <a:gd name="connsiteY1" fmla="*/ 9525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28350"/>
              <a:gd name="connsiteY0" fmla="*/ 0 h 36957"/>
              <a:gd name="connsiteX1" fmla="*/ 83106 w 128350"/>
              <a:gd name="connsiteY1" fmla="*/ 11906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62878"/>
              <a:gd name="connsiteY0" fmla="*/ 0 h 44101"/>
              <a:gd name="connsiteX1" fmla="*/ 117634 w 162878"/>
              <a:gd name="connsiteY1" fmla="*/ 19050 h 44101"/>
              <a:gd name="connsiteX2" fmla="*/ 162878 w 162878"/>
              <a:gd name="connsiteY2" fmla="*/ 44101 h 44101"/>
              <a:gd name="connsiteX3" fmla="*/ 71438 w 162878"/>
              <a:gd name="connsiteY3" fmla="*/ 44101 h 44101"/>
              <a:gd name="connsiteX4" fmla="*/ 0 w 162878"/>
              <a:gd name="connsiteY4" fmla="*/ 0 h 44101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9056 w 160496"/>
              <a:gd name="connsiteY3" fmla="*/ 48864 h 48864"/>
              <a:gd name="connsiteX4" fmla="*/ 0 w 160496"/>
              <a:gd name="connsiteY4" fmla="*/ 0 h 48864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1912 w 160496"/>
              <a:gd name="connsiteY3" fmla="*/ 48864 h 48864"/>
              <a:gd name="connsiteX4" fmla="*/ 0 w 160496"/>
              <a:gd name="connsiteY4" fmla="*/ 0 h 48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496" h="48864">
                <a:moveTo>
                  <a:pt x="0" y="0"/>
                </a:moveTo>
                <a:lnTo>
                  <a:pt x="115252" y="23813"/>
                </a:lnTo>
                <a:lnTo>
                  <a:pt x="160496" y="48864"/>
                </a:lnTo>
                <a:lnTo>
                  <a:pt x="61912" y="488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rgbClr val="D9374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6F22CE-397F-064F-9A06-7DEA02A9A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716" y="955309"/>
            <a:ext cx="7074568" cy="28989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800" dirty="0">
                <a:solidFill>
                  <a:srgbClr val="FFFFFF"/>
                </a:solidFill>
              </a:rPr>
              <a:t>The twelve days of </a:t>
            </a:r>
            <a:r>
              <a:rPr lang="en-US" sz="8800" dirty="0" err="1">
                <a:solidFill>
                  <a:srgbClr val="FFFFFF"/>
                </a:solidFill>
              </a:rPr>
              <a:t>christmas</a:t>
            </a:r>
            <a:endParaRPr lang="en-US" sz="8800" dirty="0">
              <a:solidFill>
                <a:srgbClr val="FFFFFF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FEF6C3-ABDA-6F42-B00A-831139851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34916" y="4533813"/>
            <a:ext cx="6930189" cy="93846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Christmas Sing-A-Long</a:t>
            </a: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C0B64B74-19BE-47D9-8BB8-7081BF0E0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364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On the first day of Christmas,</a:t>
            </a:r>
            <a:br>
              <a:rPr lang="en-US" sz="8000" b="1" dirty="0"/>
            </a:br>
            <a:r>
              <a:rPr lang="en-US" sz="8000" b="1" dirty="0"/>
              <a:t>My true love sent to me</a:t>
            </a:r>
            <a:br>
              <a:rPr lang="en-US" sz="8000" b="1" dirty="0"/>
            </a:br>
            <a:r>
              <a:rPr lang="en-US" sz="8000" b="1" dirty="0">
                <a:solidFill>
                  <a:srgbClr val="FF0000"/>
                </a:solidFill>
              </a:rPr>
              <a:t>A partridge in a pear tree</a:t>
            </a:r>
            <a:r>
              <a:rPr lang="en-US" sz="8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1783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On the second day of Christmas,</a:t>
            </a:r>
            <a:br>
              <a:rPr lang="en-US" sz="8000" b="1" dirty="0"/>
            </a:br>
            <a:r>
              <a:rPr lang="en-US" sz="8000" b="1" dirty="0"/>
              <a:t>My true love sent to me</a:t>
            </a:r>
            <a:br>
              <a:rPr lang="en-US" sz="8000" b="1" dirty="0"/>
            </a:br>
            <a:r>
              <a:rPr lang="en-US" sz="8000" b="1" dirty="0">
                <a:solidFill>
                  <a:srgbClr val="FF0000"/>
                </a:solidFill>
              </a:rPr>
              <a:t>Two turtle doves</a:t>
            </a:r>
            <a:r>
              <a:rPr lang="en-US" sz="8000" b="1" dirty="0"/>
              <a:t>,</a:t>
            </a:r>
            <a:br>
              <a:rPr lang="en-US" sz="8000" b="1" dirty="0"/>
            </a:br>
            <a:r>
              <a:rPr lang="en-US" sz="8000" b="1" dirty="0"/>
              <a:t>And a partridge in a pear tree.</a:t>
            </a:r>
          </a:p>
        </p:txBody>
      </p:sp>
    </p:spTree>
    <p:extLst>
      <p:ext uri="{BB962C8B-B14F-4D97-AF65-F5344CB8AC3E}">
        <p14:creationId xmlns:p14="http://schemas.microsoft.com/office/powerpoint/2010/main" val="29444269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On the third day of Christmas,</a:t>
            </a:r>
            <a:br>
              <a:rPr lang="en-US" sz="8000" b="1" dirty="0"/>
            </a:br>
            <a:r>
              <a:rPr lang="en-US" sz="8000" b="1" dirty="0"/>
              <a:t>My true love sent to me</a:t>
            </a:r>
            <a:br>
              <a:rPr lang="en-US" sz="8000" b="1" dirty="0"/>
            </a:br>
            <a:r>
              <a:rPr lang="en-US" sz="8000" b="1" dirty="0">
                <a:solidFill>
                  <a:srgbClr val="FF0000"/>
                </a:solidFill>
              </a:rPr>
              <a:t>Three French hens</a:t>
            </a:r>
            <a:r>
              <a:rPr lang="en-US" sz="8000" b="1" dirty="0"/>
              <a:t>,</a:t>
            </a:r>
            <a:br>
              <a:rPr lang="en-US" sz="8000" b="1" dirty="0"/>
            </a:br>
            <a:r>
              <a:rPr lang="en-US" sz="8000" b="1" dirty="0"/>
              <a:t>Two turtle doves,</a:t>
            </a:r>
            <a:br>
              <a:rPr lang="en-US" sz="8000" b="1" dirty="0"/>
            </a:br>
            <a:r>
              <a:rPr lang="en-US" sz="8000" b="1" dirty="0"/>
              <a:t>And a partridge in a pear tree.</a:t>
            </a:r>
          </a:p>
        </p:txBody>
      </p:sp>
    </p:spTree>
    <p:extLst>
      <p:ext uri="{BB962C8B-B14F-4D97-AF65-F5344CB8AC3E}">
        <p14:creationId xmlns:p14="http://schemas.microsoft.com/office/powerpoint/2010/main" val="2686837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On the fourth day of Christmas,</a:t>
            </a:r>
            <a:br>
              <a:rPr lang="en-US" sz="8000" b="1" dirty="0"/>
            </a:br>
            <a:r>
              <a:rPr lang="en-US" sz="8000" b="1" dirty="0"/>
              <a:t>My true love sent to me</a:t>
            </a:r>
            <a:br>
              <a:rPr lang="en-US" sz="8000" b="1" dirty="0"/>
            </a:br>
            <a:r>
              <a:rPr lang="en-US" sz="8000" b="1" dirty="0">
                <a:solidFill>
                  <a:srgbClr val="FF0000"/>
                </a:solidFill>
              </a:rPr>
              <a:t>Four calling birds</a:t>
            </a:r>
            <a:r>
              <a:rPr lang="en-US" sz="8000" b="1" dirty="0"/>
              <a:t>,</a:t>
            </a:r>
            <a:br>
              <a:rPr lang="en-US" sz="8000" b="1" dirty="0"/>
            </a:br>
            <a:r>
              <a:rPr lang="en-US" sz="8000" b="1" dirty="0"/>
              <a:t>Three French hens, Two turtle doves, </a:t>
            </a:r>
          </a:p>
          <a:p>
            <a:pPr fontAlgn="base"/>
            <a:r>
              <a:rPr lang="en-US" sz="8000" b="1" dirty="0"/>
              <a:t>And a partridge in a pear tree.</a:t>
            </a:r>
          </a:p>
        </p:txBody>
      </p:sp>
    </p:spTree>
    <p:extLst>
      <p:ext uri="{BB962C8B-B14F-4D97-AF65-F5344CB8AC3E}">
        <p14:creationId xmlns:p14="http://schemas.microsoft.com/office/powerpoint/2010/main" val="29367238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On the fifth day of Christmas,</a:t>
            </a:r>
            <a:br>
              <a:rPr lang="en-US" sz="8000" b="1" dirty="0"/>
            </a:br>
            <a:r>
              <a:rPr lang="en-US" sz="8000" b="1" dirty="0"/>
              <a:t>My true love sent to me </a:t>
            </a:r>
            <a:r>
              <a:rPr lang="en-US" sz="8000" b="1" dirty="0">
                <a:solidFill>
                  <a:srgbClr val="FF0000"/>
                </a:solidFill>
              </a:rPr>
              <a:t>Five golden rings</a:t>
            </a:r>
            <a:r>
              <a:rPr lang="en-US" sz="8000" b="1" dirty="0"/>
              <a:t>,</a:t>
            </a:r>
            <a:br>
              <a:rPr lang="en-US" sz="8000" b="1" dirty="0"/>
            </a:br>
            <a:r>
              <a:rPr lang="en-US" sz="8000" b="1" dirty="0"/>
              <a:t>Four calling birds, Three French hens,</a:t>
            </a:r>
            <a:br>
              <a:rPr lang="en-US" sz="8000" b="1" dirty="0"/>
            </a:br>
            <a:r>
              <a:rPr lang="en-US" sz="8000" b="1" dirty="0"/>
              <a:t>Two turtle doves,</a:t>
            </a:r>
            <a:br>
              <a:rPr lang="en-US" sz="8000" b="1" dirty="0"/>
            </a:br>
            <a:r>
              <a:rPr lang="en-US" sz="8000" b="1" dirty="0"/>
              <a:t>And a partridge in a pear tree.</a:t>
            </a:r>
          </a:p>
        </p:txBody>
      </p:sp>
    </p:spTree>
    <p:extLst>
      <p:ext uri="{BB962C8B-B14F-4D97-AF65-F5344CB8AC3E}">
        <p14:creationId xmlns:p14="http://schemas.microsoft.com/office/powerpoint/2010/main" val="31175351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On the sixth day of Christmas,</a:t>
            </a:r>
            <a:br>
              <a:rPr lang="en-US" sz="8000" b="1" dirty="0"/>
            </a:br>
            <a:r>
              <a:rPr lang="en-US" sz="8000" b="1" dirty="0"/>
              <a:t>My true love sent to me </a:t>
            </a:r>
            <a:r>
              <a:rPr lang="en-US" sz="8000" b="1" dirty="0">
                <a:solidFill>
                  <a:srgbClr val="FF0000"/>
                </a:solidFill>
              </a:rPr>
              <a:t>Six geese a-laying</a:t>
            </a:r>
            <a:r>
              <a:rPr lang="en-US" sz="8000" b="1" dirty="0"/>
              <a:t>,</a:t>
            </a:r>
            <a:br>
              <a:rPr lang="en-US" sz="8000" b="1" dirty="0"/>
            </a:br>
            <a:r>
              <a:rPr lang="en-US" sz="8000" b="1" dirty="0"/>
              <a:t>Five golden rings, Four calling birds,</a:t>
            </a:r>
            <a:br>
              <a:rPr lang="en-US" sz="8000" b="1" dirty="0"/>
            </a:br>
            <a:r>
              <a:rPr lang="en-US" sz="8000" b="1" dirty="0"/>
              <a:t>Three French hens, Two turtle doves,</a:t>
            </a:r>
            <a:br>
              <a:rPr lang="en-US" sz="8000" b="1" dirty="0"/>
            </a:br>
            <a:r>
              <a:rPr lang="en-US" sz="8000" b="1" dirty="0"/>
              <a:t>And a partridge in a pear tree.</a:t>
            </a:r>
          </a:p>
        </p:txBody>
      </p:sp>
    </p:spTree>
    <p:extLst>
      <p:ext uri="{BB962C8B-B14F-4D97-AF65-F5344CB8AC3E}">
        <p14:creationId xmlns:p14="http://schemas.microsoft.com/office/powerpoint/2010/main" val="33906377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On the seventh day of Christmas,</a:t>
            </a:r>
            <a:br>
              <a:rPr lang="en-US" sz="8000" b="1" dirty="0"/>
            </a:br>
            <a:r>
              <a:rPr lang="en-US" sz="8000" b="1" dirty="0"/>
              <a:t>My true love sent to me</a:t>
            </a:r>
            <a:br>
              <a:rPr lang="en-US" sz="8000" b="1" dirty="0"/>
            </a:br>
            <a:r>
              <a:rPr lang="en-US" sz="8000" b="1" dirty="0">
                <a:solidFill>
                  <a:srgbClr val="FF0000"/>
                </a:solidFill>
              </a:rPr>
              <a:t>Seven swans a-swimming</a:t>
            </a:r>
            <a:r>
              <a:rPr lang="en-US" sz="8000" b="1" dirty="0"/>
              <a:t>, Six geese a-laying,</a:t>
            </a:r>
            <a:br>
              <a:rPr lang="en-US" sz="8000" b="1" dirty="0"/>
            </a:br>
            <a:r>
              <a:rPr lang="en-US" sz="8000" b="1" dirty="0"/>
              <a:t>Five golden rings,</a:t>
            </a:r>
            <a:br>
              <a:rPr lang="en-US" sz="8000" b="1" dirty="0"/>
            </a:b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29696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06627"/>
            <a:ext cx="115782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He sees you when you're sleeping</a:t>
            </a:r>
            <a:br>
              <a:rPr lang="en-US" sz="8000" b="1" dirty="0"/>
            </a:br>
            <a:r>
              <a:rPr lang="en-US" sz="8000" b="1" dirty="0"/>
              <a:t>He knows when you're awake</a:t>
            </a:r>
            <a:br>
              <a:rPr lang="en-US" sz="8000" b="1" dirty="0"/>
            </a:br>
            <a:r>
              <a:rPr lang="en-US" sz="8000" b="1" dirty="0"/>
              <a:t>He knows if you've been bad or good</a:t>
            </a:r>
            <a:br>
              <a:rPr lang="en-US" sz="8000" b="1" dirty="0"/>
            </a:br>
            <a:r>
              <a:rPr lang="en-US" sz="8000" b="1" dirty="0"/>
              <a:t>So be good for goodness sake!</a:t>
            </a:r>
          </a:p>
        </p:txBody>
      </p:sp>
    </p:spTree>
    <p:extLst>
      <p:ext uri="{BB962C8B-B14F-4D97-AF65-F5344CB8AC3E}">
        <p14:creationId xmlns:p14="http://schemas.microsoft.com/office/powerpoint/2010/main" val="53935997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Four calling birds,</a:t>
            </a:r>
            <a:br>
              <a:rPr lang="en-US" sz="8000" b="1" dirty="0"/>
            </a:br>
            <a:r>
              <a:rPr lang="en-US" sz="8000" b="1" dirty="0"/>
              <a:t>Three French hens,</a:t>
            </a:r>
            <a:br>
              <a:rPr lang="en-US" sz="8000" b="1" dirty="0"/>
            </a:br>
            <a:r>
              <a:rPr lang="en-US" sz="8000" b="1" dirty="0"/>
              <a:t>Two turtle doves,</a:t>
            </a:r>
            <a:br>
              <a:rPr lang="en-US" sz="8000" b="1" dirty="0"/>
            </a:br>
            <a:r>
              <a:rPr lang="en-US" sz="8000" b="1" dirty="0"/>
              <a:t>And a partridge in a pear tree.</a:t>
            </a:r>
          </a:p>
        </p:txBody>
      </p:sp>
    </p:spTree>
    <p:extLst>
      <p:ext uri="{BB962C8B-B14F-4D97-AF65-F5344CB8AC3E}">
        <p14:creationId xmlns:p14="http://schemas.microsoft.com/office/powerpoint/2010/main" val="376945473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On the eighth day of Christmas,</a:t>
            </a:r>
            <a:br>
              <a:rPr lang="en-US" sz="8000" b="1" dirty="0"/>
            </a:br>
            <a:r>
              <a:rPr lang="en-US" sz="8000" b="1" dirty="0"/>
              <a:t>My true love sent to me</a:t>
            </a:r>
            <a:br>
              <a:rPr lang="en-US" sz="8000" b="1" dirty="0"/>
            </a:br>
            <a:r>
              <a:rPr lang="en-US" sz="8000" b="1" dirty="0">
                <a:solidFill>
                  <a:srgbClr val="FF0000"/>
                </a:solidFill>
              </a:rPr>
              <a:t>Eight maids a-milking</a:t>
            </a:r>
            <a:r>
              <a:rPr lang="en-US" sz="8000" b="1" dirty="0"/>
              <a:t>,</a:t>
            </a:r>
            <a:br>
              <a:rPr lang="en-US" sz="8000" b="1" dirty="0"/>
            </a:br>
            <a:r>
              <a:rPr lang="en-US" sz="8000" b="1" dirty="0"/>
              <a:t>Seven swans a-swimming,</a:t>
            </a:r>
            <a:br>
              <a:rPr lang="en-US" sz="8000" b="1" dirty="0"/>
            </a:br>
            <a:r>
              <a:rPr lang="en-US" sz="8000" b="1" dirty="0"/>
              <a:t>Six geese a-laying,</a:t>
            </a:r>
          </a:p>
        </p:txBody>
      </p:sp>
    </p:spTree>
    <p:extLst>
      <p:ext uri="{BB962C8B-B14F-4D97-AF65-F5344CB8AC3E}">
        <p14:creationId xmlns:p14="http://schemas.microsoft.com/office/powerpoint/2010/main" val="130522275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Five golden rings,</a:t>
            </a:r>
            <a:br>
              <a:rPr lang="en-US" sz="8000" b="1" dirty="0"/>
            </a:br>
            <a:r>
              <a:rPr lang="en-US" sz="8000" b="1" dirty="0"/>
              <a:t>Four calling birds,</a:t>
            </a:r>
            <a:br>
              <a:rPr lang="en-US" sz="8000" b="1" dirty="0"/>
            </a:br>
            <a:r>
              <a:rPr lang="en-US" sz="8000" b="1" dirty="0"/>
              <a:t>Three French hens,</a:t>
            </a:r>
            <a:br>
              <a:rPr lang="en-US" sz="8000" b="1" dirty="0"/>
            </a:br>
            <a:r>
              <a:rPr lang="en-US" sz="8000" b="1" dirty="0"/>
              <a:t>Two turtle doves,</a:t>
            </a:r>
            <a:br>
              <a:rPr lang="en-US" sz="8000" b="1" dirty="0"/>
            </a:br>
            <a:r>
              <a:rPr lang="en-US" sz="8000" b="1" dirty="0"/>
              <a:t>And a partridge in a pear tree.</a:t>
            </a:r>
          </a:p>
        </p:txBody>
      </p:sp>
    </p:spTree>
    <p:extLst>
      <p:ext uri="{BB962C8B-B14F-4D97-AF65-F5344CB8AC3E}">
        <p14:creationId xmlns:p14="http://schemas.microsoft.com/office/powerpoint/2010/main" val="32706988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On the ninth day of Christmas,</a:t>
            </a:r>
            <a:br>
              <a:rPr lang="en-US" sz="8000" b="1" dirty="0"/>
            </a:br>
            <a:r>
              <a:rPr lang="en-US" sz="8000" b="1" dirty="0"/>
              <a:t>My true love sent to me</a:t>
            </a:r>
            <a:br>
              <a:rPr lang="en-US" sz="8000" b="1" dirty="0"/>
            </a:br>
            <a:r>
              <a:rPr lang="en-US" sz="8000" b="1" dirty="0">
                <a:solidFill>
                  <a:srgbClr val="FF0000"/>
                </a:solidFill>
              </a:rPr>
              <a:t>Nine ladies dancing</a:t>
            </a:r>
            <a:r>
              <a:rPr lang="en-US" sz="8000" b="1" dirty="0"/>
              <a:t>,</a:t>
            </a:r>
            <a:br>
              <a:rPr lang="en-US" sz="8000" b="1" dirty="0"/>
            </a:br>
            <a:r>
              <a:rPr lang="en-US" sz="8000" b="1" dirty="0"/>
              <a:t>Eight maids a-milking, Seven swans a-swimming, Six geese a-laying,</a:t>
            </a:r>
          </a:p>
        </p:txBody>
      </p:sp>
    </p:spTree>
    <p:extLst>
      <p:ext uri="{BB962C8B-B14F-4D97-AF65-F5344CB8AC3E}">
        <p14:creationId xmlns:p14="http://schemas.microsoft.com/office/powerpoint/2010/main" val="231172678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Five golden rings,</a:t>
            </a:r>
            <a:br>
              <a:rPr lang="en-US" sz="8000" b="1" dirty="0"/>
            </a:br>
            <a:r>
              <a:rPr lang="en-US" sz="8000" b="1" dirty="0"/>
              <a:t>Four calling birds,</a:t>
            </a:r>
            <a:br>
              <a:rPr lang="en-US" sz="8000" b="1" dirty="0"/>
            </a:br>
            <a:r>
              <a:rPr lang="en-US" sz="8000" b="1" dirty="0"/>
              <a:t>Three French hens,</a:t>
            </a:r>
            <a:br>
              <a:rPr lang="en-US" sz="8000" b="1" dirty="0"/>
            </a:br>
            <a:r>
              <a:rPr lang="en-US" sz="8000" b="1" dirty="0"/>
              <a:t>Two turtle doves,</a:t>
            </a:r>
            <a:br>
              <a:rPr lang="en-US" sz="8000" b="1" dirty="0"/>
            </a:br>
            <a:r>
              <a:rPr lang="en-US" sz="8000" b="1" dirty="0"/>
              <a:t>And a partridge in a pear tree.</a:t>
            </a:r>
          </a:p>
        </p:txBody>
      </p:sp>
    </p:spTree>
    <p:extLst>
      <p:ext uri="{BB962C8B-B14F-4D97-AF65-F5344CB8AC3E}">
        <p14:creationId xmlns:p14="http://schemas.microsoft.com/office/powerpoint/2010/main" val="359355704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On the tenth day of Christmas,</a:t>
            </a:r>
            <a:br>
              <a:rPr lang="en-US" sz="8000" b="1" dirty="0"/>
            </a:br>
            <a:r>
              <a:rPr lang="en-US" sz="8000" b="1" dirty="0"/>
              <a:t>My true love sent to me </a:t>
            </a:r>
            <a:r>
              <a:rPr lang="en-US" sz="8000" b="1" dirty="0">
                <a:solidFill>
                  <a:srgbClr val="FF0000"/>
                </a:solidFill>
              </a:rPr>
              <a:t>Ten lords a-leaping</a:t>
            </a:r>
            <a:r>
              <a:rPr lang="en-US" sz="8000" b="1" dirty="0"/>
              <a:t>,</a:t>
            </a:r>
            <a:br>
              <a:rPr lang="en-US" sz="8000" b="1" dirty="0"/>
            </a:br>
            <a:r>
              <a:rPr lang="en-US" sz="8000" b="1" dirty="0"/>
              <a:t>Nine ladies dancing, Eight maids a-milking,</a:t>
            </a:r>
            <a:br>
              <a:rPr lang="en-US" sz="8000" b="1" dirty="0"/>
            </a:br>
            <a:r>
              <a:rPr lang="en-US" sz="8000" b="1" dirty="0"/>
              <a:t>Seven swans a-swimming,</a:t>
            </a:r>
          </a:p>
          <a:p>
            <a:pPr fontAlgn="base"/>
            <a:r>
              <a:rPr lang="en-US" sz="8000" b="1" dirty="0"/>
              <a:t>Six geese a-laying</a:t>
            </a:r>
          </a:p>
        </p:txBody>
      </p:sp>
    </p:spTree>
    <p:extLst>
      <p:ext uri="{BB962C8B-B14F-4D97-AF65-F5344CB8AC3E}">
        <p14:creationId xmlns:p14="http://schemas.microsoft.com/office/powerpoint/2010/main" val="130880277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Five golden rings,</a:t>
            </a:r>
            <a:br>
              <a:rPr lang="en-US" sz="8000" b="1" dirty="0"/>
            </a:br>
            <a:r>
              <a:rPr lang="en-US" sz="8000" b="1" dirty="0"/>
              <a:t>Four calling birds,</a:t>
            </a:r>
            <a:br>
              <a:rPr lang="en-US" sz="8000" b="1" dirty="0"/>
            </a:br>
            <a:r>
              <a:rPr lang="en-US" sz="8000" b="1" dirty="0"/>
              <a:t>Three French hens,</a:t>
            </a:r>
            <a:br>
              <a:rPr lang="en-US" sz="8000" b="1" dirty="0"/>
            </a:br>
            <a:r>
              <a:rPr lang="en-US" sz="8000" b="1" dirty="0"/>
              <a:t>Two turtle doves,</a:t>
            </a:r>
            <a:br>
              <a:rPr lang="en-US" sz="8000" b="1" dirty="0"/>
            </a:br>
            <a:r>
              <a:rPr lang="en-US" sz="8000" b="1" dirty="0"/>
              <a:t>And a partridge in a pear tree.</a:t>
            </a:r>
          </a:p>
        </p:txBody>
      </p:sp>
    </p:spTree>
    <p:extLst>
      <p:ext uri="{BB962C8B-B14F-4D97-AF65-F5344CB8AC3E}">
        <p14:creationId xmlns:p14="http://schemas.microsoft.com/office/powerpoint/2010/main" val="84336752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On the eleventh day of Christmas,</a:t>
            </a:r>
            <a:br>
              <a:rPr lang="en-US" sz="8000" b="1" dirty="0"/>
            </a:br>
            <a:r>
              <a:rPr lang="en-US" sz="8000" b="1" dirty="0"/>
              <a:t>My true love sent to me </a:t>
            </a:r>
            <a:r>
              <a:rPr lang="en-US" sz="8000" b="1" dirty="0">
                <a:solidFill>
                  <a:srgbClr val="FF0000"/>
                </a:solidFill>
              </a:rPr>
              <a:t>Eleven pipers piping</a:t>
            </a:r>
            <a:r>
              <a:rPr lang="en-US" sz="8000" b="1" dirty="0"/>
              <a:t>,</a:t>
            </a:r>
            <a:br>
              <a:rPr lang="en-US" sz="8000" b="1" dirty="0"/>
            </a:br>
            <a:r>
              <a:rPr lang="en-US" sz="8000" b="1" dirty="0"/>
              <a:t>Ten lords a-leaping, Nine ladies dancing,</a:t>
            </a:r>
            <a:br>
              <a:rPr lang="en-US" sz="8000" b="1" dirty="0"/>
            </a:br>
            <a:r>
              <a:rPr lang="en-US" sz="8000" b="1" dirty="0"/>
              <a:t>Eight maids a-milking, Seven swans a-swimming, Six geese a-laying,</a:t>
            </a:r>
          </a:p>
        </p:txBody>
      </p:sp>
    </p:spTree>
    <p:extLst>
      <p:ext uri="{BB962C8B-B14F-4D97-AF65-F5344CB8AC3E}">
        <p14:creationId xmlns:p14="http://schemas.microsoft.com/office/powerpoint/2010/main" val="383245198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Five golden rings,</a:t>
            </a:r>
            <a:br>
              <a:rPr lang="en-US" sz="8000" b="1" dirty="0"/>
            </a:br>
            <a:r>
              <a:rPr lang="en-US" sz="8000" b="1" dirty="0"/>
              <a:t>Four calling birds,</a:t>
            </a:r>
            <a:br>
              <a:rPr lang="en-US" sz="8000" b="1" dirty="0"/>
            </a:br>
            <a:r>
              <a:rPr lang="en-US" sz="8000" b="1" dirty="0"/>
              <a:t>Three French hens,</a:t>
            </a:r>
            <a:br>
              <a:rPr lang="en-US" sz="8000" b="1" dirty="0"/>
            </a:br>
            <a:r>
              <a:rPr lang="en-US" sz="8000" b="1" dirty="0"/>
              <a:t>Two turtle doves,</a:t>
            </a:r>
            <a:br>
              <a:rPr lang="en-US" sz="8000" b="1" dirty="0"/>
            </a:br>
            <a:r>
              <a:rPr lang="en-US" sz="8000" b="1" dirty="0"/>
              <a:t>And a partridge in a pear tree.</a:t>
            </a:r>
          </a:p>
        </p:txBody>
      </p:sp>
    </p:spTree>
    <p:extLst>
      <p:ext uri="{BB962C8B-B14F-4D97-AF65-F5344CB8AC3E}">
        <p14:creationId xmlns:p14="http://schemas.microsoft.com/office/powerpoint/2010/main" val="407570149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On the twelfth day of Christmas,</a:t>
            </a:r>
            <a:br>
              <a:rPr lang="en-US" sz="8000" b="1" dirty="0"/>
            </a:br>
            <a:r>
              <a:rPr lang="en-US" sz="8000" b="1" dirty="0"/>
              <a:t>My true love sent to me </a:t>
            </a:r>
          </a:p>
          <a:p>
            <a:pPr fontAlgn="base"/>
            <a:r>
              <a:rPr lang="en-US" sz="8000" b="1" dirty="0">
                <a:solidFill>
                  <a:srgbClr val="FF0000"/>
                </a:solidFill>
              </a:rPr>
              <a:t>Twelve drummers drumming</a:t>
            </a:r>
            <a:r>
              <a:rPr lang="en-US" sz="8000" b="1" dirty="0"/>
              <a:t>,</a:t>
            </a:r>
            <a:br>
              <a:rPr lang="en-US" sz="8000" b="1" dirty="0"/>
            </a:br>
            <a:r>
              <a:rPr lang="en-US" sz="8000" b="1" dirty="0"/>
              <a:t>Eleven pipers piping, Ten lords a-leaping,</a:t>
            </a:r>
            <a:br>
              <a:rPr lang="en-US" sz="8000" b="1" dirty="0"/>
            </a:br>
            <a:r>
              <a:rPr lang="en-US" sz="8000" b="1" dirty="0"/>
              <a:t>Nine ladies dancing, Eight maids a-milking,</a:t>
            </a:r>
            <a:br>
              <a:rPr lang="en-US" sz="8000" b="1" dirty="0"/>
            </a:b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908807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43697"/>
            <a:ext cx="115782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O! You better watch out</a:t>
            </a:r>
          </a:p>
          <a:p>
            <a:pPr fontAlgn="base"/>
            <a:r>
              <a:rPr lang="en-US" sz="8000" b="1" dirty="0"/>
              <a:t>You better not cry </a:t>
            </a:r>
          </a:p>
          <a:p>
            <a:pPr fontAlgn="base"/>
            <a:r>
              <a:rPr lang="en-US" sz="8000" b="1" dirty="0"/>
              <a:t>Better not pout I’m telling you why</a:t>
            </a:r>
          </a:p>
          <a:p>
            <a:pPr fontAlgn="base"/>
            <a:r>
              <a:rPr lang="en-US" sz="8000" b="1" dirty="0"/>
              <a:t>Santa Claus is coming to town!  </a:t>
            </a:r>
            <a:r>
              <a:rPr lang="en-US" sz="8000" b="1" dirty="0">
                <a:solidFill>
                  <a:srgbClr val="FF0000"/>
                </a:solidFill>
              </a:rPr>
              <a:t>•</a:t>
            </a:r>
          </a:p>
        </p:txBody>
      </p:sp>
    </p:spTree>
    <p:extLst>
      <p:ext uri="{BB962C8B-B14F-4D97-AF65-F5344CB8AC3E}">
        <p14:creationId xmlns:p14="http://schemas.microsoft.com/office/powerpoint/2010/main" val="262069011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Seven swans a-swimming, Six geese a-laying</a:t>
            </a:r>
          </a:p>
          <a:p>
            <a:pPr fontAlgn="base"/>
            <a:r>
              <a:rPr lang="en-US" sz="8000" b="1" dirty="0"/>
              <a:t>Five golden rings</a:t>
            </a:r>
          </a:p>
          <a:p>
            <a:pPr fontAlgn="base"/>
            <a:r>
              <a:rPr lang="en-US" sz="8000" b="1" dirty="0"/>
              <a:t>Four calling birds, Three French hens,</a:t>
            </a:r>
          </a:p>
          <a:p>
            <a:pPr fontAlgn="base"/>
            <a:r>
              <a:rPr lang="en-US" sz="8000" b="1" dirty="0"/>
              <a:t>Two turtle doves,</a:t>
            </a:r>
          </a:p>
          <a:p>
            <a:pPr fontAlgn="base"/>
            <a:r>
              <a:rPr lang="en-US" sz="8000" b="1" dirty="0"/>
              <a:t>And a partridge in a pear tree!  </a:t>
            </a:r>
            <a:r>
              <a:rPr lang="en-US" sz="8000" b="1" dirty="0">
                <a:solidFill>
                  <a:srgbClr val="FF0000"/>
                </a:solidFill>
              </a:rPr>
              <a:t>•</a:t>
            </a:r>
            <a:r>
              <a:rPr lang="en-US" sz="8000" b="1" dirty="0"/>
              <a:t> whew!</a:t>
            </a:r>
          </a:p>
        </p:txBody>
      </p:sp>
    </p:spTree>
    <p:extLst>
      <p:ext uri="{BB962C8B-B14F-4D97-AF65-F5344CB8AC3E}">
        <p14:creationId xmlns:p14="http://schemas.microsoft.com/office/powerpoint/2010/main" val="172963889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51">
            <a:extLst>
              <a:ext uri="{FF2B5EF4-FFF2-40B4-BE49-F238E27FC236}">
                <a16:creationId xmlns:a16="http://schemas.microsoft.com/office/drawing/2014/main" id="{5E0D0E5A-6E97-46A9-AF74-EAEA1E044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9417" y="6756322"/>
            <a:ext cx="5657849" cy="101678"/>
          </a:xfrm>
          <a:custGeom>
            <a:avLst/>
            <a:gdLst>
              <a:gd name="connsiteX0" fmla="*/ 0 w 2374107"/>
              <a:gd name="connsiteY0" fmla="*/ 0 h 45719"/>
              <a:gd name="connsiteX1" fmla="*/ 2374107 w 2374107"/>
              <a:gd name="connsiteY1" fmla="*/ 0 h 45719"/>
              <a:gd name="connsiteX2" fmla="*/ 2374107 w 2374107"/>
              <a:gd name="connsiteY2" fmla="*/ 45719 h 45719"/>
              <a:gd name="connsiteX3" fmla="*/ 0 w 2374107"/>
              <a:gd name="connsiteY3" fmla="*/ 45719 h 45719"/>
              <a:gd name="connsiteX4" fmla="*/ 0 w 2374107"/>
              <a:gd name="connsiteY4" fmla="*/ 0 h 45719"/>
              <a:gd name="connsiteX0" fmla="*/ 0 w 2430067"/>
              <a:gd name="connsiteY0" fmla="*/ 0 h 64769"/>
              <a:gd name="connsiteX1" fmla="*/ 2430067 w 2430067"/>
              <a:gd name="connsiteY1" fmla="*/ 19050 h 64769"/>
              <a:gd name="connsiteX2" fmla="*/ 2430067 w 2430067"/>
              <a:gd name="connsiteY2" fmla="*/ 64769 h 64769"/>
              <a:gd name="connsiteX3" fmla="*/ 55960 w 2430067"/>
              <a:gd name="connsiteY3" fmla="*/ 64769 h 64769"/>
              <a:gd name="connsiteX4" fmla="*/ 0 w 2430067"/>
              <a:gd name="connsiteY4" fmla="*/ 0 h 64769"/>
              <a:gd name="connsiteX0" fmla="*/ 0 w 2431088"/>
              <a:gd name="connsiteY0" fmla="*/ 0 h 94534"/>
              <a:gd name="connsiteX1" fmla="*/ 2431088 w 2431088"/>
              <a:gd name="connsiteY1" fmla="*/ 48815 h 94534"/>
              <a:gd name="connsiteX2" fmla="*/ 2431088 w 2431088"/>
              <a:gd name="connsiteY2" fmla="*/ 94534 h 94534"/>
              <a:gd name="connsiteX3" fmla="*/ 56981 w 2431088"/>
              <a:gd name="connsiteY3" fmla="*/ 94534 h 94534"/>
              <a:gd name="connsiteX4" fmla="*/ 0 w 2431088"/>
              <a:gd name="connsiteY4" fmla="*/ 0 h 94534"/>
              <a:gd name="connsiteX0" fmla="*/ 0 w 2425473"/>
              <a:gd name="connsiteY0" fmla="*/ 0 h 101678"/>
              <a:gd name="connsiteX1" fmla="*/ 2425473 w 2425473"/>
              <a:gd name="connsiteY1" fmla="*/ 55959 h 101678"/>
              <a:gd name="connsiteX2" fmla="*/ 2425473 w 2425473"/>
              <a:gd name="connsiteY2" fmla="*/ 101678 h 101678"/>
              <a:gd name="connsiteX3" fmla="*/ 51366 w 2425473"/>
              <a:gd name="connsiteY3" fmla="*/ 101678 h 101678"/>
              <a:gd name="connsiteX4" fmla="*/ 0 w 2425473"/>
              <a:gd name="connsiteY4" fmla="*/ 0 h 10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473" h="101678">
                <a:moveTo>
                  <a:pt x="0" y="0"/>
                </a:moveTo>
                <a:lnTo>
                  <a:pt x="2425473" y="55959"/>
                </a:lnTo>
                <a:lnTo>
                  <a:pt x="2425473" y="101678"/>
                </a:lnTo>
                <a:lnTo>
                  <a:pt x="51366" y="1016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52">
            <a:extLst>
              <a:ext uri="{FF2B5EF4-FFF2-40B4-BE49-F238E27FC236}">
                <a16:creationId xmlns:a16="http://schemas.microsoft.com/office/drawing/2014/main" id="{E197A7FD-CD8D-4609-AE35-64C89063E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8697" y="6809135"/>
            <a:ext cx="160496" cy="48864"/>
          </a:xfrm>
          <a:custGeom>
            <a:avLst/>
            <a:gdLst>
              <a:gd name="connsiteX0" fmla="*/ 0 w 91440"/>
              <a:gd name="connsiteY0" fmla="*/ 0 h 27432"/>
              <a:gd name="connsiteX1" fmla="*/ 91440 w 91440"/>
              <a:gd name="connsiteY1" fmla="*/ 0 h 27432"/>
              <a:gd name="connsiteX2" fmla="*/ 91440 w 91440"/>
              <a:gd name="connsiteY2" fmla="*/ 27432 h 27432"/>
              <a:gd name="connsiteX3" fmla="*/ 0 w 91440"/>
              <a:gd name="connsiteY3" fmla="*/ 27432 h 27432"/>
              <a:gd name="connsiteX4" fmla="*/ 0 w 91440"/>
              <a:gd name="connsiteY4" fmla="*/ 0 h 27432"/>
              <a:gd name="connsiteX0" fmla="*/ 0 w 128350"/>
              <a:gd name="connsiteY0" fmla="*/ 0 h 36957"/>
              <a:gd name="connsiteX1" fmla="*/ 128350 w 128350"/>
              <a:gd name="connsiteY1" fmla="*/ 9525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28350"/>
              <a:gd name="connsiteY0" fmla="*/ 0 h 36957"/>
              <a:gd name="connsiteX1" fmla="*/ 83106 w 128350"/>
              <a:gd name="connsiteY1" fmla="*/ 11906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62878"/>
              <a:gd name="connsiteY0" fmla="*/ 0 h 44101"/>
              <a:gd name="connsiteX1" fmla="*/ 117634 w 162878"/>
              <a:gd name="connsiteY1" fmla="*/ 19050 h 44101"/>
              <a:gd name="connsiteX2" fmla="*/ 162878 w 162878"/>
              <a:gd name="connsiteY2" fmla="*/ 44101 h 44101"/>
              <a:gd name="connsiteX3" fmla="*/ 71438 w 162878"/>
              <a:gd name="connsiteY3" fmla="*/ 44101 h 44101"/>
              <a:gd name="connsiteX4" fmla="*/ 0 w 162878"/>
              <a:gd name="connsiteY4" fmla="*/ 0 h 44101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9056 w 160496"/>
              <a:gd name="connsiteY3" fmla="*/ 48864 h 48864"/>
              <a:gd name="connsiteX4" fmla="*/ 0 w 160496"/>
              <a:gd name="connsiteY4" fmla="*/ 0 h 48864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1912 w 160496"/>
              <a:gd name="connsiteY3" fmla="*/ 48864 h 48864"/>
              <a:gd name="connsiteX4" fmla="*/ 0 w 160496"/>
              <a:gd name="connsiteY4" fmla="*/ 0 h 48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496" h="48864">
                <a:moveTo>
                  <a:pt x="0" y="0"/>
                </a:moveTo>
                <a:lnTo>
                  <a:pt x="115252" y="23813"/>
                </a:lnTo>
                <a:lnTo>
                  <a:pt x="160496" y="48864"/>
                </a:lnTo>
                <a:lnTo>
                  <a:pt x="61912" y="488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rgbClr val="D9374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6F22CE-397F-064F-9A06-7DEA02A9A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716" y="955309"/>
            <a:ext cx="7074568" cy="28989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800" dirty="0">
                <a:solidFill>
                  <a:srgbClr val="FFFFFF"/>
                </a:solidFill>
              </a:rPr>
              <a:t>O little town of </a:t>
            </a:r>
            <a:r>
              <a:rPr lang="en-US" sz="8800" dirty="0" err="1">
                <a:solidFill>
                  <a:srgbClr val="FFFFFF"/>
                </a:solidFill>
              </a:rPr>
              <a:t>bethlehem</a:t>
            </a:r>
            <a:endParaRPr lang="en-US" sz="8800" dirty="0">
              <a:solidFill>
                <a:srgbClr val="FFFFFF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FEF6C3-ABDA-6F42-B00A-831139851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34916" y="4533813"/>
            <a:ext cx="6930189" cy="93846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Christmas Sing-A-Long</a:t>
            </a: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C0B64B74-19BE-47D9-8BB8-7081BF0E0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7087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O little town of Bethlehem,</a:t>
            </a:r>
            <a:br>
              <a:rPr lang="en-US" sz="8000" b="1" dirty="0"/>
            </a:br>
            <a:r>
              <a:rPr lang="en-US" sz="8000" b="1" dirty="0"/>
              <a:t>    How still we see thee lie!</a:t>
            </a:r>
            <a:br>
              <a:rPr lang="en-US" sz="8000" b="1" dirty="0"/>
            </a:br>
            <a:r>
              <a:rPr lang="en-US" sz="8000" b="1" dirty="0"/>
              <a:t>Above thy deep and dreamless sleep</a:t>
            </a:r>
            <a:br>
              <a:rPr lang="en-US" sz="8000" b="1" dirty="0"/>
            </a:br>
            <a:r>
              <a:rPr lang="en-US" sz="8000" b="1" dirty="0"/>
              <a:t>    The silent stars go by.</a:t>
            </a:r>
          </a:p>
        </p:txBody>
      </p:sp>
    </p:spTree>
    <p:extLst>
      <p:ext uri="{BB962C8B-B14F-4D97-AF65-F5344CB8AC3E}">
        <p14:creationId xmlns:p14="http://schemas.microsoft.com/office/powerpoint/2010/main" val="67149786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Yet in thy dark streets shineth</a:t>
            </a:r>
            <a:br>
              <a:rPr lang="en-US" sz="8000" b="1" dirty="0"/>
            </a:br>
            <a:r>
              <a:rPr lang="en-US" sz="8000" b="1" dirty="0"/>
              <a:t>    The everlasting Light;</a:t>
            </a:r>
            <a:br>
              <a:rPr lang="en-US" sz="8000" b="1" dirty="0"/>
            </a:br>
            <a:r>
              <a:rPr lang="en-US" sz="8000" b="1" dirty="0"/>
              <a:t>The hopes and fears of all the years</a:t>
            </a:r>
            <a:br>
              <a:rPr lang="en-US" sz="8000" b="1" dirty="0"/>
            </a:br>
            <a:r>
              <a:rPr lang="en-US" sz="8000" b="1" dirty="0"/>
              <a:t>    Are met in thee to-night.</a:t>
            </a:r>
          </a:p>
        </p:txBody>
      </p:sp>
    </p:spTree>
    <p:extLst>
      <p:ext uri="{BB962C8B-B14F-4D97-AF65-F5344CB8AC3E}">
        <p14:creationId xmlns:p14="http://schemas.microsoft.com/office/powerpoint/2010/main" val="98033795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How silently, how silently</a:t>
            </a:r>
          </a:p>
          <a:p>
            <a:r>
              <a:rPr lang="en-US" sz="8000" b="1" dirty="0"/>
              <a:t>   The wondrous Gift is </a:t>
            </a:r>
            <a:r>
              <a:rPr lang="en-US" sz="8000" b="1" dirty="0" err="1"/>
              <a:t>giv’n</a:t>
            </a:r>
            <a:r>
              <a:rPr lang="en-US" sz="8000" b="1" dirty="0"/>
              <a:t>!</a:t>
            </a:r>
          </a:p>
          <a:p>
            <a:r>
              <a:rPr lang="en-US" sz="8000" b="1" dirty="0"/>
              <a:t>So God imparts to human hearts</a:t>
            </a:r>
          </a:p>
          <a:p>
            <a:r>
              <a:rPr lang="en-US" sz="8000" b="1" dirty="0"/>
              <a:t>   The blessings of His Heav’n.</a:t>
            </a:r>
          </a:p>
        </p:txBody>
      </p:sp>
    </p:spTree>
    <p:extLst>
      <p:ext uri="{BB962C8B-B14F-4D97-AF65-F5344CB8AC3E}">
        <p14:creationId xmlns:p14="http://schemas.microsoft.com/office/powerpoint/2010/main" val="95870749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No ear may hear His coming</a:t>
            </a:r>
          </a:p>
          <a:p>
            <a:r>
              <a:rPr lang="en-US" sz="8000" b="1" dirty="0"/>
              <a:t>  But in this world of sin</a:t>
            </a:r>
          </a:p>
          <a:p>
            <a:r>
              <a:rPr lang="en-US" sz="8000" b="1" dirty="0"/>
              <a:t>Where meek souls will receive Him, still</a:t>
            </a:r>
          </a:p>
          <a:p>
            <a:r>
              <a:rPr lang="en-US" sz="8000" b="1" dirty="0"/>
              <a:t>  The dear Christ enters in.  </a:t>
            </a:r>
            <a:r>
              <a:rPr lang="en-US" sz="8000" b="1" dirty="0">
                <a:solidFill>
                  <a:srgbClr val="FF0000"/>
                </a:solidFill>
              </a:rPr>
              <a:t>•</a:t>
            </a:r>
          </a:p>
        </p:txBody>
      </p:sp>
    </p:spTree>
    <p:extLst>
      <p:ext uri="{BB962C8B-B14F-4D97-AF65-F5344CB8AC3E}">
        <p14:creationId xmlns:p14="http://schemas.microsoft.com/office/powerpoint/2010/main" val="163475782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51">
            <a:extLst>
              <a:ext uri="{FF2B5EF4-FFF2-40B4-BE49-F238E27FC236}">
                <a16:creationId xmlns:a16="http://schemas.microsoft.com/office/drawing/2014/main" id="{5E0D0E5A-6E97-46A9-AF74-EAEA1E044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9417" y="6756322"/>
            <a:ext cx="5657849" cy="101678"/>
          </a:xfrm>
          <a:custGeom>
            <a:avLst/>
            <a:gdLst>
              <a:gd name="connsiteX0" fmla="*/ 0 w 2374107"/>
              <a:gd name="connsiteY0" fmla="*/ 0 h 45719"/>
              <a:gd name="connsiteX1" fmla="*/ 2374107 w 2374107"/>
              <a:gd name="connsiteY1" fmla="*/ 0 h 45719"/>
              <a:gd name="connsiteX2" fmla="*/ 2374107 w 2374107"/>
              <a:gd name="connsiteY2" fmla="*/ 45719 h 45719"/>
              <a:gd name="connsiteX3" fmla="*/ 0 w 2374107"/>
              <a:gd name="connsiteY3" fmla="*/ 45719 h 45719"/>
              <a:gd name="connsiteX4" fmla="*/ 0 w 2374107"/>
              <a:gd name="connsiteY4" fmla="*/ 0 h 45719"/>
              <a:gd name="connsiteX0" fmla="*/ 0 w 2430067"/>
              <a:gd name="connsiteY0" fmla="*/ 0 h 64769"/>
              <a:gd name="connsiteX1" fmla="*/ 2430067 w 2430067"/>
              <a:gd name="connsiteY1" fmla="*/ 19050 h 64769"/>
              <a:gd name="connsiteX2" fmla="*/ 2430067 w 2430067"/>
              <a:gd name="connsiteY2" fmla="*/ 64769 h 64769"/>
              <a:gd name="connsiteX3" fmla="*/ 55960 w 2430067"/>
              <a:gd name="connsiteY3" fmla="*/ 64769 h 64769"/>
              <a:gd name="connsiteX4" fmla="*/ 0 w 2430067"/>
              <a:gd name="connsiteY4" fmla="*/ 0 h 64769"/>
              <a:gd name="connsiteX0" fmla="*/ 0 w 2431088"/>
              <a:gd name="connsiteY0" fmla="*/ 0 h 94534"/>
              <a:gd name="connsiteX1" fmla="*/ 2431088 w 2431088"/>
              <a:gd name="connsiteY1" fmla="*/ 48815 h 94534"/>
              <a:gd name="connsiteX2" fmla="*/ 2431088 w 2431088"/>
              <a:gd name="connsiteY2" fmla="*/ 94534 h 94534"/>
              <a:gd name="connsiteX3" fmla="*/ 56981 w 2431088"/>
              <a:gd name="connsiteY3" fmla="*/ 94534 h 94534"/>
              <a:gd name="connsiteX4" fmla="*/ 0 w 2431088"/>
              <a:gd name="connsiteY4" fmla="*/ 0 h 94534"/>
              <a:gd name="connsiteX0" fmla="*/ 0 w 2425473"/>
              <a:gd name="connsiteY0" fmla="*/ 0 h 101678"/>
              <a:gd name="connsiteX1" fmla="*/ 2425473 w 2425473"/>
              <a:gd name="connsiteY1" fmla="*/ 55959 h 101678"/>
              <a:gd name="connsiteX2" fmla="*/ 2425473 w 2425473"/>
              <a:gd name="connsiteY2" fmla="*/ 101678 h 101678"/>
              <a:gd name="connsiteX3" fmla="*/ 51366 w 2425473"/>
              <a:gd name="connsiteY3" fmla="*/ 101678 h 101678"/>
              <a:gd name="connsiteX4" fmla="*/ 0 w 2425473"/>
              <a:gd name="connsiteY4" fmla="*/ 0 h 10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473" h="101678">
                <a:moveTo>
                  <a:pt x="0" y="0"/>
                </a:moveTo>
                <a:lnTo>
                  <a:pt x="2425473" y="55959"/>
                </a:lnTo>
                <a:lnTo>
                  <a:pt x="2425473" y="101678"/>
                </a:lnTo>
                <a:lnTo>
                  <a:pt x="51366" y="1016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52">
            <a:extLst>
              <a:ext uri="{FF2B5EF4-FFF2-40B4-BE49-F238E27FC236}">
                <a16:creationId xmlns:a16="http://schemas.microsoft.com/office/drawing/2014/main" id="{E197A7FD-CD8D-4609-AE35-64C89063E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8697" y="6809135"/>
            <a:ext cx="160496" cy="48864"/>
          </a:xfrm>
          <a:custGeom>
            <a:avLst/>
            <a:gdLst>
              <a:gd name="connsiteX0" fmla="*/ 0 w 91440"/>
              <a:gd name="connsiteY0" fmla="*/ 0 h 27432"/>
              <a:gd name="connsiteX1" fmla="*/ 91440 w 91440"/>
              <a:gd name="connsiteY1" fmla="*/ 0 h 27432"/>
              <a:gd name="connsiteX2" fmla="*/ 91440 w 91440"/>
              <a:gd name="connsiteY2" fmla="*/ 27432 h 27432"/>
              <a:gd name="connsiteX3" fmla="*/ 0 w 91440"/>
              <a:gd name="connsiteY3" fmla="*/ 27432 h 27432"/>
              <a:gd name="connsiteX4" fmla="*/ 0 w 91440"/>
              <a:gd name="connsiteY4" fmla="*/ 0 h 27432"/>
              <a:gd name="connsiteX0" fmla="*/ 0 w 128350"/>
              <a:gd name="connsiteY0" fmla="*/ 0 h 36957"/>
              <a:gd name="connsiteX1" fmla="*/ 128350 w 128350"/>
              <a:gd name="connsiteY1" fmla="*/ 9525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28350"/>
              <a:gd name="connsiteY0" fmla="*/ 0 h 36957"/>
              <a:gd name="connsiteX1" fmla="*/ 83106 w 128350"/>
              <a:gd name="connsiteY1" fmla="*/ 11906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62878"/>
              <a:gd name="connsiteY0" fmla="*/ 0 h 44101"/>
              <a:gd name="connsiteX1" fmla="*/ 117634 w 162878"/>
              <a:gd name="connsiteY1" fmla="*/ 19050 h 44101"/>
              <a:gd name="connsiteX2" fmla="*/ 162878 w 162878"/>
              <a:gd name="connsiteY2" fmla="*/ 44101 h 44101"/>
              <a:gd name="connsiteX3" fmla="*/ 71438 w 162878"/>
              <a:gd name="connsiteY3" fmla="*/ 44101 h 44101"/>
              <a:gd name="connsiteX4" fmla="*/ 0 w 162878"/>
              <a:gd name="connsiteY4" fmla="*/ 0 h 44101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9056 w 160496"/>
              <a:gd name="connsiteY3" fmla="*/ 48864 h 48864"/>
              <a:gd name="connsiteX4" fmla="*/ 0 w 160496"/>
              <a:gd name="connsiteY4" fmla="*/ 0 h 48864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1912 w 160496"/>
              <a:gd name="connsiteY3" fmla="*/ 48864 h 48864"/>
              <a:gd name="connsiteX4" fmla="*/ 0 w 160496"/>
              <a:gd name="connsiteY4" fmla="*/ 0 h 48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496" h="48864">
                <a:moveTo>
                  <a:pt x="0" y="0"/>
                </a:moveTo>
                <a:lnTo>
                  <a:pt x="115252" y="23813"/>
                </a:lnTo>
                <a:lnTo>
                  <a:pt x="160496" y="48864"/>
                </a:lnTo>
                <a:lnTo>
                  <a:pt x="61912" y="488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rgbClr val="D9374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6F22CE-397F-064F-9A06-7DEA02A9A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716" y="955309"/>
            <a:ext cx="7074568" cy="28989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800" dirty="0">
                <a:solidFill>
                  <a:srgbClr val="FFFFFF"/>
                </a:solidFill>
              </a:rPr>
              <a:t>Little drummer boy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FEF6C3-ABDA-6F42-B00A-831139851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34916" y="4533813"/>
            <a:ext cx="6930189" cy="93846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Christmas Sing-A-Long</a:t>
            </a: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C0B64B74-19BE-47D9-8BB8-7081BF0E0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5050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Come they told me, </a:t>
            </a:r>
          </a:p>
          <a:p>
            <a:r>
              <a:rPr lang="en-US" sz="8000" b="1" i="1" dirty="0"/>
              <a:t>pa rum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br>
              <a:rPr lang="en-US" sz="8000" b="1" dirty="0"/>
            </a:br>
            <a:r>
              <a:rPr lang="en-US" sz="8000" b="1" dirty="0"/>
              <a:t>A newborn King to see, </a:t>
            </a:r>
          </a:p>
          <a:p>
            <a:r>
              <a:rPr lang="en-US" sz="8000" b="1" i="1" dirty="0"/>
              <a:t>pa rum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r>
              <a:rPr lang="en-US" sz="8000" b="1" i="1" dirty="0"/>
              <a:t>    </a:t>
            </a:r>
            <a:r>
              <a:rPr lang="en-US" sz="8000" b="1" dirty="0"/>
              <a:t>Our finest gifts we bring, </a:t>
            </a:r>
            <a:r>
              <a:rPr lang="en-US" sz="8000" b="1" i="1" dirty="0"/>
              <a:t>pa rum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r>
              <a:rPr lang="en-US" sz="8000" b="1" dirty="0"/>
              <a:t>   </a:t>
            </a:r>
          </a:p>
          <a:p>
            <a:br>
              <a:rPr lang="en-US" dirty="0"/>
            </a:b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81175532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To lay before the King, </a:t>
            </a:r>
          </a:p>
          <a:p>
            <a:r>
              <a:rPr lang="en-US" sz="8000" b="1" i="1" dirty="0"/>
              <a:t>pa rum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br>
              <a:rPr lang="en-US" sz="8000" b="1" i="1" dirty="0"/>
            </a:br>
            <a:r>
              <a:rPr lang="en-US" sz="8000" b="1" i="1" dirty="0"/>
              <a:t>rum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r>
              <a:rPr lang="en-US" sz="8000" b="1" i="1" dirty="0"/>
              <a:t>, </a:t>
            </a:r>
          </a:p>
          <a:p>
            <a:r>
              <a:rPr lang="en-US" sz="8000" b="1" i="1" dirty="0"/>
              <a:t>rum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br>
              <a:rPr lang="en-US" dirty="0"/>
            </a:b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12390807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So to honor him, </a:t>
            </a:r>
          </a:p>
          <a:p>
            <a:r>
              <a:rPr lang="en-US" sz="8000" b="1" i="1" dirty="0"/>
              <a:t>pa rum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br>
              <a:rPr lang="en-US" sz="8000" b="1" i="1" dirty="0"/>
            </a:br>
            <a:r>
              <a:rPr lang="en-US" sz="8000" b="1" dirty="0"/>
              <a:t>When we come.</a:t>
            </a:r>
            <a:br>
              <a:rPr lang="en-US" dirty="0"/>
            </a:b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666600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51">
            <a:extLst>
              <a:ext uri="{FF2B5EF4-FFF2-40B4-BE49-F238E27FC236}">
                <a16:creationId xmlns:a16="http://schemas.microsoft.com/office/drawing/2014/main" id="{5E0D0E5A-6E97-46A9-AF74-EAEA1E044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9417" y="6756322"/>
            <a:ext cx="5657849" cy="101678"/>
          </a:xfrm>
          <a:custGeom>
            <a:avLst/>
            <a:gdLst>
              <a:gd name="connsiteX0" fmla="*/ 0 w 2374107"/>
              <a:gd name="connsiteY0" fmla="*/ 0 h 45719"/>
              <a:gd name="connsiteX1" fmla="*/ 2374107 w 2374107"/>
              <a:gd name="connsiteY1" fmla="*/ 0 h 45719"/>
              <a:gd name="connsiteX2" fmla="*/ 2374107 w 2374107"/>
              <a:gd name="connsiteY2" fmla="*/ 45719 h 45719"/>
              <a:gd name="connsiteX3" fmla="*/ 0 w 2374107"/>
              <a:gd name="connsiteY3" fmla="*/ 45719 h 45719"/>
              <a:gd name="connsiteX4" fmla="*/ 0 w 2374107"/>
              <a:gd name="connsiteY4" fmla="*/ 0 h 45719"/>
              <a:gd name="connsiteX0" fmla="*/ 0 w 2430067"/>
              <a:gd name="connsiteY0" fmla="*/ 0 h 64769"/>
              <a:gd name="connsiteX1" fmla="*/ 2430067 w 2430067"/>
              <a:gd name="connsiteY1" fmla="*/ 19050 h 64769"/>
              <a:gd name="connsiteX2" fmla="*/ 2430067 w 2430067"/>
              <a:gd name="connsiteY2" fmla="*/ 64769 h 64769"/>
              <a:gd name="connsiteX3" fmla="*/ 55960 w 2430067"/>
              <a:gd name="connsiteY3" fmla="*/ 64769 h 64769"/>
              <a:gd name="connsiteX4" fmla="*/ 0 w 2430067"/>
              <a:gd name="connsiteY4" fmla="*/ 0 h 64769"/>
              <a:gd name="connsiteX0" fmla="*/ 0 w 2431088"/>
              <a:gd name="connsiteY0" fmla="*/ 0 h 94534"/>
              <a:gd name="connsiteX1" fmla="*/ 2431088 w 2431088"/>
              <a:gd name="connsiteY1" fmla="*/ 48815 h 94534"/>
              <a:gd name="connsiteX2" fmla="*/ 2431088 w 2431088"/>
              <a:gd name="connsiteY2" fmla="*/ 94534 h 94534"/>
              <a:gd name="connsiteX3" fmla="*/ 56981 w 2431088"/>
              <a:gd name="connsiteY3" fmla="*/ 94534 h 94534"/>
              <a:gd name="connsiteX4" fmla="*/ 0 w 2431088"/>
              <a:gd name="connsiteY4" fmla="*/ 0 h 94534"/>
              <a:gd name="connsiteX0" fmla="*/ 0 w 2425473"/>
              <a:gd name="connsiteY0" fmla="*/ 0 h 101678"/>
              <a:gd name="connsiteX1" fmla="*/ 2425473 w 2425473"/>
              <a:gd name="connsiteY1" fmla="*/ 55959 h 101678"/>
              <a:gd name="connsiteX2" fmla="*/ 2425473 w 2425473"/>
              <a:gd name="connsiteY2" fmla="*/ 101678 h 101678"/>
              <a:gd name="connsiteX3" fmla="*/ 51366 w 2425473"/>
              <a:gd name="connsiteY3" fmla="*/ 101678 h 101678"/>
              <a:gd name="connsiteX4" fmla="*/ 0 w 2425473"/>
              <a:gd name="connsiteY4" fmla="*/ 0 h 10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473" h="101678">
                <a:moveTo>
                  <a:pt x="0" y="0"/>
                </a:moveTo>
                <a:lnTo>
                  <a:pt x="2425473" y="55959"/>
                </a:lnTo>
                <a:lnTo>
                  <a:pt x="2425473" y="101678"/>
                </a:lnTo>
                <a:lnTo>
                  <a:pt x="51366" y="1016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52">
            <a:extLst>
              <a:ext uri="{FF2B5EF4-FFF2-40B4-BE49-F238E27FC236}">
                <a16:creationId xmlns:a16="http://schemas.microsoft.com/office/drawing/2014/main" id="{E197A7FD-CD8D-4609-AE35-64C89063E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8697" y="6809135"/>
            <a:ext cx="160496" cy="48864"/>
          </a:xfrm>
          <a:custGeom>
            <a:avLst/>
            <a:gdLst>
              <a:gd name="connsiteX0" fmla="*/ 0 w 91440"/>
              <a:gd name="connsiteY0" fmla="*/ 0 h 27432"/>
              <a:gd name="connsiteX1" fmla="*/ 91440 w 91440"/>
              <a:gd name="connsiteY1" fmla="*/ 0 h 27432"/>
              <a:gd name="connsiteX2" fmla="*/ 91440 w 91440"/>
              <a:gd name="connsiteY2" fmla="*/ 27432 h 27432"/>
              <a:gd name="connsiteX3" fmla="*/ 0 w 91440"/>
              <a:gd name="connsiteY3" fmla="*/ 27432 h 27432"/>
              <a:gd name="connsiteX4" fmla="*/ 0 w 91440"/>
              <a:gd name="connsiteY4" fmla="*/ 0 h 27432"/>
              <a:gd name="connsiteX0" fmla="*/ 0 w 128350"/>
              <a:gd name="connsiteY0" fmla="*/ 0 h 36957"/>
              <a:gd name="connsiteX1" fmla="*/ 128350 w 128350"/>
              <a:gd name="connsiteY1" fmla="*/ 9525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28350"/>
              <a:gd name="connsiteY0" fmla="*/ 0 h 36957"/>
              <a:gd name="connsiteX1" fmla="*/ 83106 w 128350"/>
              <a:gd name="connsiteY1" fmla="*/ 11906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62878"/>
              <a:gd name="connsiteY0" fmla="*/ 0 h 44101"/>
              <a:gd name="connsiteX1" fmla="*/ 117634 w 162878"/>
              <a:gd name="connsiteY1" fmla="*/ 19050 h 44101"/>
              <a:gd name="connsiteX2" fmla="*/ 162878 w 162878"/>
              <a:gd name="connsiteY2" fmla="*/ 44101 h 44101"/>
              <a:gd name="connsiteX3" fmla="*/ 71438 w 162878"/>
              <a:gd name="connsiteY3" fmla="*/ 44101 h 44101"/>
              <a:gd name="connsiteX4" fmla="*/ 0 w 162878"/>
              <a:gd name="connsiteY4" fmla="*/ 0 h 44101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9056 w 160496"/>
              <a:gd name="connsiteY3" fmla="*/ 48864 h 48864"/>
              <a:gd name="connsiteX4" fmla="*/ 0 w 160496"/>
              <a:gd name="connsiteY4" fmla="*/ 0 h 48864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1912 w 160496"/>
              <a:gd name="connsiteY3" fmla="*/ 48864 h 48864"/>
              <a:gd name="connsiteX4" fmla="*/ 0 w 160496"/>
              <a:gd name="connsiteY4" fmla="*/ 0 h 48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496" h="48864">
                <a:moveTo>
                  <a:pt x="0" y="0"/>
                </a:moveTo>
                <a:lnTo>
                  <a:pt x="115252" y="23813"/>
                </a:lnTo>
                <a:lnTo>
                  <a:pt x="160496" y="48864"/>
                </a:lnTo>
                <a:lnTo>
                  <a:pt x="61912" y="488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rgbClr val="D9374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6F22CE-397F-064F-9A06-7DEA02A9A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716" y="955309"/>
            <a:ext cx="7074568" cy="28989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800" dirty="0">
                <a:solidFill>
                  <a:srgbClr val="FFFFFF"/>
                </a:solidFill>
              </a:rPr>
              <a:t>Frosty the snowman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FEF6C3-ABDA-6F42-B00A-831139851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34916" y="4533813"/>
            <a:ext cx="6930189" cy="93846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Christmas Sing-A-Long</a:t>
            </a: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C0B64B74-19BE-47D9-8BB8-7081BF0E0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6401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Little Baby, </a:t>
            </a:r>
            <a:r>
              <a:rPr lang="en-US" sz="8000" b="1" i="1" dirty="0"/>
              <a:t>pa rum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br>
              <a:rPr lang="en-US" sz="8000" b="1" dirty="0"/>
            </a:br>
            <a:r>
              <a:rPr lang="en-US" sz="8000" b="1" dirty="0"/>
              <a:t>I am a poor boy too, </a:t>
            </a:r>
            <a:r>
              <a:rPr lang="en-US" sz="8000" b="1" i="1" dirty="0"/>
              <a:t>pa rum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endParaRPr lang="en-US" sz="8000" b="1" i="1" dirty="0"/>
          </a:p>
          <a:p>
            <a:r>
              <a:rPr lang="en-US" sz="8000" b="1" dirty="0"/>
              <a:t>I have no gift to bring, </a:t>
            </a:r>
            <a:r>
              <a:rPr lang="en-US" sz="8000" b="1" i="1" dirty="0"/>
              <a:t>pa rum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endParaRPr lang="en-US" sz="8000" b="1" i="1" dirty="0"/>
          </a:p>
          <a:p>
            <a:r>
              <a:rPr lang="en-US" sz="8000" b="1" dirty="0"/>
              <a:t>That’s fit to give our king, </a:t>
            </a:r>
            <a:r>
              <a:rPr lang="en-US" sz="8000" b="1" i="1" dirty="0"/>
              <a:t>pa rum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r>
              <a:rPr lang="en-US" sz="8000" b="1" i="1" dirty="0"/>
              <a:t>, rum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r>
              <a:rPr lang="en-US" sz="8000" b="1" i="1" dirty="0"/>
              <a:t>, rum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177648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531341"/>
            <a:ext cx="1157828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Shall I play for you?</a:t>
            </a:r>
            <a:br>
              <a:rPr lang="en-US" sz="8000" b="1" dirty="0"/>
            </a:br>
            <a:r>
              <a:rPr lang="en-US" sz="8000" b="1" i="1" dirty="0"/>
              <a:t>pa rum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br>
              <a:rPr lang="en-US" sz="8000" b="1" dirty="0"/>
            </a:br>
            <a:r>
              <a:rPr lang="en-US" sz="8000" b="1" dirty="0"/>
              <a:t>on my drum.</a:t>
            </a:r>
          </a:p>
        </p:txBody>
      </p:sp>
    </p:spTree>
    <p:extLst>
      <p:ext uri="{BB962C8B-B14F-4D97-AF65-F5344CB8AC3E}">
        <p14:creationId xmlns:p14="http://schemas.microsoft.com/office/powerpoint/2010/main" val="229772059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358347"/>
            <a:ext cx="1157828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Mary nodded, </a:t>
            </a:r>
            <a:r>
              <a:rPr lang="en-US" sz="8000" b="1" i="1" dirty="0"/>
              <a:t>pa rum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br>
              <a:rPr lang="en-US" sz="8000" b="1" dirty="0"/>
            </a:br>
            <a:r>
              <a:rPr lang="en-US" sz="8000" b="1" dirty="0"/>
              <a:t>The ox and lamb kept time</a:t>
            </a:r>
            <a:br>
              <a:rPr lang="en-US" sz="8000" b="1" dirty="0"/>
            </a:br>
            <a:r>
              <a:rPr lang="en-US" sz="8000" b="1" i="1" dirty="0"/>
              <a:t>pa rum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br>
              <a:rPr lang="en-US" sz="8000" b="1" dirty="0"/>
            </a:br>
            <a:r>
              <a:rPr lang="en-US" sz="8000" b="1" dirty="0"/>
              <a:t>I played my drum for Him</a:t>
            </a:r>
            <a:br>
              <a:rPr lang="en-US" sz="8000" b="1" dirty="0"/>
            </a:br>
            <a:r>
              <a:rPr lang="en-US" sz="8000" b="1" i="1" dirty="0"/>
              <a:t>pa rum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endParaRPr lang="en-US" sz="8000" b="1" i="1" dirty="0"/>
          </a:p>
        </p:txBody>
      </p:sp>
    </p:spTree>
    <p:extLst>
      <p:ext uri="{BB962C8B-B14F-4D97-AF65-F5344CB8AC3E}">
        <p14:creationId xmlns:p14="http://schemas.microsoft.com/office/powerpoint/2010/main" val="104757899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358347"/>
            <a:ext cx="115782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I played my best for Him</a:t>
            </a:r>
            <a:br>
              <a:rPr lang="en-US" sz="8000" b="1" dirty="0"/>
            </a:br>
            <a:r>
              <a:rPr lang="en-US" sz="8000" b="1" i="1" dirty="0"/>
              <a:t>pa rum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br>
              <a:rPr lang="en-US" sz="8000" b="1" i="1" dirty="0"/>
            </a:br>
            <a:r>
              <a:rPr lang="en-US" sz="8000" b="1" i="1" dirty="0"/>
              <a:t>rum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br>
              <a:rPr lang="en-US" sz="8000" b="1" i="1" dirty="0"/>
            </a:br>
            <a:r>
              <a:rPr lang="en-US" sz="8000" b="1" i="1" dirty="0"/>
              <a:t>rum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endParaRPr lang="en-US" sz="8000" b="1" i="1" dirty="0"/>
          </a:p>
        </p:txBody>
      </p:sp>
    </p:spTree>
    <p:extLst>
      <p:ext uri="{BB962C8B-B14F-4D97-AF65-F5344CB8AC3E}">
        <p14:creationId xmlns:p14="http://schemas.microsoft.com/office/powerpoint/2010/main" val="10297594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333633"/>
            <a:ext cx="1157828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Then He smiled at me</a:t>
            </a:r>
            <a:br>
              <a:rPr lang="en-US" sz="8000" b="1" dirty="0"/>
            </a:br>
            <a:r>
              <a:rPr lang="en-US" sz="8000" b="1" i="1" dirty="0"/>
              <a:t>pa rum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r>
              <a:rPr lang="en-US" sz="8000" b="1" i="1" dirty="0"/>
              <a:t> </a:t>
            </a:r>
            <a:r>
              <a:rPr lang="en-US" sz="8000" b="1" i="1" dirty="0" err="1"/>
              <a:t>pum</a:t>
            </a:r>
            <a:br>
              <a:rPr lang="en-US" sz="8000" b="1" dirty="0"/>
            </a:br>
            <a:r>
              <a:rPr lang="en-US" sz="8000" b="1" dirty="0"/>
              <a:t>me and my drum.  </a:t>
            </a:r>
            <a:r>
              <a:rPr lang="en-US" sz="8000" b="1" dirty="0">
                <a:solidFill>
                  <a:srgbClr val="FF0000"/>
                </a:solidFill>
              </a:rPr>
              <a:t>•</a:t>
            </a:r>
          </a:p>
        </p:txBody>
      </p:sp>
    </p:spTree>
    <p:extLst>
      <p:ext uri="{BB962C8B-B14F-4D97-AF65-F5344CB8AC3E}">
        <p14:creationId xmlns:p14="http://schemas.microsoft.com/office/powerpoint/2010/main" val="9033080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51">
            <a:extLst>
              <a:ext uri="{FF2B5EF4-FFF2-40B4-BE49-F238E27FC236}">
                <a16:creationId xmlns:a16="http://schemas.microsoft.com/office/drawing/2014/main" id="{5E0D0E5A-6E97-46A9-AF74-EAEA1E044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9417" y="6756322"/>
            <a:ext cx="5657849" cy="101678"/>
          </a:xfrm>
          <a:custGeom>
            <a:avLst/>
            <a:gdLst>
              <a:gd name="connsiteX0" fmla="*/ 0 w 2374107"/>
              <a:gd name="connsiteY0" fmla="*/ 0 h 45719"/>
              <a:gd name="connsiteX1" fmla="*/ 2374107 w 2374107"/>
              <a:gd name="connsiteY1" fmla="*/ 0 h 45719"/>
              <a:gd name="connsiteX2" fmla="*/ 2374107 w 2374107"/>
              <a:gd name="connsiteY2" fmla="*/ 45719 h 45719"/>
              <a:gd name="connsiteX3" fmla="*/ 0 w 2374107"/>
              <a:gd name="connsiteY3" fmla="*/ 45719 h 45719"/>
              <a:gd name="connsiteX4" fmla="*/ 0 w 2374107"/>
              <a:gd name="connsiteY4" fmla="*/ 0 h 45719"/>
              <a:gd name="connsiteX0" fmla="*/ 0 w 2430067"/>
              <a:gd name="connsiteY0" fmla="*/ 0 h 64769"/>
              <a:gd name="connsiteX1" fmla="*/ 2430067 w 2430067"/>
              <a:gd name="connsiteY1" fmla="*/ 19050 h 64769"/>
              <a:gd name="connsiteX2" fmla="*/ 2430067 w 2430067"/>
              <a:gd name="connsiteY2" fmla="*/ 64769 h 64769"/>
              <a:gd name="connsiteX3" fmla="*/ 55960 w 2430067"/>
              <a:gd name="connsiteY3" fmla="*/ 64769 h 64769"/>
              <a:gd name="connsiteX4" fmla="*/ 0 w 2430067"/>
              <a:gd name="connsiteY4" fmla="*/ 0 h 64769"/>
              <a:gd name="connsiteX0" fmla="*/ 0 w 2431088"/>
              <a:gd name="connsiteY0" fmla="*/ 0 h 94534"/>
              <a:gd name="connsiteX1" fmla="*/ 2431088 w 2431088"/>
              <a:gd name="connsiteY1" fmla="*/ 48815 h 94534"/>
              <a:gd name="connsiteX2" fmla="*/ 2431088 w 2431088"/>
              <a:gd name="connsiteY2" fmla="*/ 94534 h 94534"/>
              <a:gd name="connsiteX3" fmla="*/ 56981 w 2431088"/>
              <a:gd name="connsiteY3" fmla="*/ 94534 h 94534"/>
              <a:gd name="connsiteX4" fmla="*/ 0 w 2431088"/>
              <a:gd name="connsiteY4" fmla="*/ 0 h 94534"/>
              <a:gd name="connsiteX0" fmla="*/ 0 w 2425473"/>
              <a:gd name="connsiteY0" fmla="*/ 0 h 101678"/>
              <a:gd name="connsiteX1" fmla="*/ 2425473 w 2425473"/>
              <a:gd name="connsiteY1" fmla="*/ 55959 h 101678"/>
              <a:gd name="connsiteX2" fmla="*/ 2425473 w 2425473"/>
              <a:gd name="connsiteY2" fmla="*/ 101678 h 101678"/>
              <a:gd name="connsiteX3" fmla="*/ 51366 w 2425473"/>
              <a:gd name="connsiteY3" fmla="*/ 101678 h 101678"/>
              <a:gd name="connsiteX4" fmla="*/ 0 w 2425473"/>
              <a:gd name="connsiteY4" fmla="*/ 0 h 10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473" h="101678">
                <a:moveTo>
                  <a:pt x="0" y="0"/>
                </a:moveTo>
                <a:lnTo>
                  <a:pt x="2425473" y="55959"/>
                </a:lnTo>
                <a:lnTo>
                  <a:pt x="2425473" y="101678"/>
                </a:lnTo>
                <a:lnTo>
                  <a:pt x="51366" y="1016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52">
            <a:extLst>
              <a:ext uri="{FF2B5EF4-FFF2-40B4-BE49-F238E27FC236}">
                <a16:creationId xmlns:a16="http://schemas.microsoft.com/office/drawing/2014/main" id="{E197A7FD-CD8D-4609-AE35-64C89063E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8697" y="6809135"/>
            <a:ext cx="160496" cy="48864"/>
          </a:xfrm>
          <a:custGeom>
            <a:avLst/>
            <a:gdLst>
              <a:gd name="connsiteX0" fmla="*/ 0 w 91440"/>
              <a:gd name="connsiteY0" fmla="*/ 0 h 27432"/>
              <a:gd name="connsiteX1" fmla="*/ 91440 w 91440"/>
              <a:gd name="connsiteY1" fmla="*/ 0 h 27432"/>
              <a:gd name="connsiteX2" fmla="*/ 91440 w 91440"/>
              <a:gd name="connsiteY2" fmla="*/ 27432 h 27432"/>
              <a:gd name="connsiteX3" fmla="*/ 0 w 91440"/>
              <a:gd name="connsiteY3" fmla="*/ 27432 h 27432"/>
              <a:gd name="connsiteX4" fmla="*/ 0 w 91440"/>
              <a:gd name="connsiteY4" fmla="*/ 0 h 27432"/>
              <a:gd name="connsiteX0" fmla="*/ 0 w 128350"/>
              <a:gd name="connsiteY0" fmla="*/ 0 h 36957"/>
              <a:gd name="connsiteX1" fmla="*/ 128350 w 128350"/>
              <a:gd name="connsiteY1" fmla="*/ 9525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28350"/>
              <a:gd name="connsiteY0" fmla="*/ 0 h 36957"/>
              <a:gd name="connsiteX1" fmla="*/ 83106 w 128350"/>
              <a:gd name="connsiteY1" fmla="*/ 11906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62878"/>
              <a:gd name="connsiteY0" fmla="*/ 0 h 44101"/>
              <a:gd name="connsiteX1" fmla="*/ 117634 w 162878"/>
              <a:gd name="connsiteY1" fmla="*/ 19050 h 44101"/>
              <a:gd name="connsiteX2" fmla="*/ 162878 w 162878"/>
              <a:gd name="connsiteY2" fmla="*/ 44101 h 44101"/>
              <a:gd name="connsiteX3" fmla="*/ 71438 w 162878"/>
              <a:gd name="connsiteY3" fmla="*/ 44101 h 44101"/>
              <a:gd name="connsiteX4" fmla="*/ 0 w 162878"/>
              <a:gd name="connsiteY4" fmla="*/ 0 h 44101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9056 w 160496"/>
              <a:gd name="connsiteY3" fmla="*/ 48864 h 48864"/>
              <a:gd name="connsiteX4" fmla="*/ 0 w 160496"/>
              <a:gd name="connsiteY4" fmla="*/ 0 h 48864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1912 w 160496"/>
              <a:gd name="connsiteY3" fmla="*/ 48864 h 48864"/>
              <a:gd name="connsiteX4" fmla="*/ 0 w 160496"/>
              <a:gd name="connsiteY4" fmla="*/ 0 h 48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496" h="48864">
                <a:moveTo>
                  <a:pt x="0" y="0"/>
                </a:moveTo>
                <a:lnTo>
                  <a:pt x="115252" y="23813"/>
                </a:lnTo>
                <a:lnTo>
                  <a:pt x="160496" y="48864"/>
                </a:lnTo>
                <a:lnTo>
                  <a:pt x="61912" y="488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rgbClr val="D9374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6F22CE-397F-064F-9A06-7DEA02A9A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716" y="955309"/>
            <a:ext cx="7074568" cy="28989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800" dirty="0">
                <a:solidFill>
                  <a:srgbClr val="FFFFFF"/>
                </a:solidFill>
              </a:rPr>
              <a:t>Silent night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FEF6C3-ABDA-6F42-B00A-831139851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34916" y="4533813"/>
            <a:ext cx="6930189" cy="93846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Christmas Sing-A-Long</a:t>
            </a: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C0B64B74-19BE-47D9-8BB8-7081BF0E0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3282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333633"/>
            <a:ext cx="1188514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Silent night, Holy night</a:t>
            </a:r>
          </a:p>
          <a:p>
            <a:r>
              <a:rPr lang="en-US" sz="8000" b="1" dirty="0"/>
              <a:t>All is calm, All is bright</a:t>
            </a:r>
          </a:p>
          <a:p>
            <a:r>
              <a:rPr lang="en-US" sz="8000" b="1" dirty="0"/>
              <a:t>Round you Virgin Mother and Child</a:t>
            </a:r>
          </a:p>
          <a:p>
            <a:r>
              <a:rPr lang="en-US" sz="8000" b="1" dirty="0"/>
              <a:t>Holy infant so tender and mild</a:t>
            </a:r>
          </a:p>
          <a:p>
            <a:r>
              <a:rPr lang="en-US" sz="8000" b="1" dirty="0"/>
              <a:t>Sleep in Heavenly peace, Sleep in Heavenly peace</a:t>
            </a:r>
          </a:p>
        </p:txBody>
      </p:sp>
    </p:spTree>
    <p:extLst>
      <p:ext uri="{BB962C8B-B14F-4D97-AF65-F5344CB8AC3E}">
        <p14:creationId xmlns:p14="http://schemas.microsoft.com/office/powerpoint/2010/main" val="341319113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333633"/>
            <a:ext cx="1188514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Silent night, Holy night</a:t>
            </a:r>
          </a:p>
          <a:p>
            <a:r>
              <a:rPr lang="en-US" sz="8000" b="1" dirty="0"/>
              <a:t>Shepherds quake at the sight</a:t>
            </a:r>
          </a:p>
          <a:p>
            <a:r>
              <a:rPr lang="en-US" sz="8000" b="1" dirty="0"/>
              <a:t>Glories stream from heaven afar</a:t>
            </a:r>
          </a:p>
          <a:p>
            <a:r>
              <a:rPr lang="en-US" sz="8000" b="1" dirty="0"/>
              <a:t>Heavenly hosts sing Alleluia!</a:t>
            </a:r>
          </a:p>
          <a:p>
            <a:r>
              <a:rPr lang="en-US" sz="8000" b="1" dirty="0"/>
              <a:t>Christ the Savior is born, Christ the savior </a:t>
            </a:r>
            <a:r>
              <a:rPr lang="en-US" sz="8000" b="1"/>
              <a:t>is born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39371506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51">
            <a:extLst>
              <a:ext uri="{FF2B5EF4-FFF2-40B4-BE49-F238E27FC236}">
                <a16:creationId xmlns:a16="http://schemas.microsoft.com/office/drawing/2014/main" id="{5E0D0E5A-6E97-46A9-AF74-EAEA1E044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9417" y="6756322"/>
            <a:ext cx="5657849" cy="101678"/>
          </a:xfrm>
          <a:custGeom>
            <a:avLst/>
            <a:gdLst>
              <a:gd name="connsiteX0" fmla="*/ 0 w 2374107"/>
              <a:gd name="connsiteY0" fmla="*/ 0 h 45719"/>
              <a:gd name="connsiteX1" fmla="*/ 2374107 w 2374107"/>
              <a:gd name="connsiteY1" fmla="*/ 0 h 45719"/>
              <a:gd name="connsiteX2" fmla="*/ 2374107 w 2374107"/>
              <a:gd name="connsiteY2" fmla="*/ 45719 h 45719"/>
              <a:gd name="connsiteX3" fmla="*/ 0 w 2374107"/>
              <a:gd name="connsiteY3" fmla="*/ 45719 h 45719"/>
              <a:gd name="connsiteX4" fmla="*/ 0 w 2374107"/>
              <a:gd name="connsiteY4" fmla="*/ 0 h 45719"/>
              <a:gd name="connsiteX0" fmla="*/ 0 w 2430067"/>
              <a:gd name="connsiteY0" fmla="*/ 0 h 64769"/>
              <a:gd name="connsiteX1" fmla="*/ 2430067 w 2430067"/>
              <a:gd name="connsiteY1" fmla="*/ 19050 h 64769"/>
              <a:gd name="connsiteX2" fmla="*/ 2430067 w 2430067"/>
              <a:gd name="connsiteY2" fmla="*/ 64769 h 64769"/>
              <a:gd name="connsiteX3" fmla="*/ 55960 w 2430067"/>
              <a:gd name="connsiteY3" fmla="*/ 64769 h 64769"/>
              <a:gd name="connsiteX4" fmla="*/ 0 w 2430067"/>
              <a:gd name="connsiteY4" fmla="*/ 0 h 64769"/>
              <a:gd name="connsiteX0" fmla="*/ 0 w 2431088"/>
              <a:gd name="connsiteY0" fmla="*/ 0 h 94534"/>
              <a:gd name="connsiteX1" fmla="*/ 2431088 w 2431088"/>
              <a:gd name="connsiteY1" fmla="*/ 48815 h 94534"/>
              <a:gd name="connsiteX2" fmla="*/ 2431088 w 2431088"/>
              <a:gd name="connsiteY2" fmla="*/ 94534 h 94534"/>
              <a:gd name="connsiteX3" fmla="*/ 56981 w 2431088"/>
              <a:gd name="connsiteY3" fmla="*/ 94534 h 94534"/>
              <a:gd name="connsiteX4" fmla="*/ 0 w 2431088"/>
              <a:gd name="connsiteY4" fmla="*/ 0 h 94534"/>
              <a:gd name="connsiteX0" fmla="*/ 0 w 2425473"/>
              <a:gd name="connsiteY0" fmla="*/ 0 h 101678"/>
              <a:gd name="connsiteX1" fmla="*/ 2425473 w 2425473"/>
              <a:gd name="connsiteY1" fmla="*/ 55959 h 101678"/>
              <a:gd name="connsiteX2" fmla="*/ 2425473 w 2425473"/>
              <a:gd name="connsiteY2" fmla="*/ 101678 h 101678"/>
              <a:gd name="connsiteX3" fmla="*/ 51366 w 2425473"/>
              <a:gd name="connsiteY3" fmla="*/ 101678 h 101678"/>
              <a:gd name="connsiteX4" fmla="*/ 0 w 2425473"/>
              <a:gd name="connsiteY4" fmla="*/ 0 h 10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473" h="101678">
                <a:moveTo>
                  <a:pt x="0" y="0"/>
                </a:moveTo>
                <a:lnTo>
                  <a:pt x="2425473" y="55959"/>
                </a:lnTo>
                <a:lnTo>
                  <a:pt x="2425473" y="101678"/>
                </a:lnTo>
                <a:lnTo>
                  <a:pt x="51366" y="1016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52">
            <a:extLst>
              <a:ext uri="{FF2B5EF4-FFF2-40B4-BE49-F238E27FC236}">
                <a16:creationId xmlns:a16="http://schemas.microsoft.com/office/drawing/2014/main" id="{E197A7FD-CD8D-4609-AE35-64C89063E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8697" y="6809135"/>
            <a:ext cx="160496" cy="48864"/>
          </a:xfrm>
          <a:custGeom>
            <a:avLst/>
            <a:gdLst>
              <a:gd name="connsiteX0" fmla="*/ 0 w 91440"/>
              <a:gd name="connsiteY0" fmla="*/ 0 h 27432"/>
              <a:gd name="connsiteX1" fmla="*/ 91440 w 91440"/>
              <a:gd name="connsiteY1" fmla="*/ 0 h 27432"/>
              <a:gd name="connsiteX2" fmla="*/ 91440 w 91440"/>
              <a:gd name="connsiteY2" fmla="*/ 27432 h 27432"/>
              <a:gd name="connsiteX3" fmla="*/ 0 w 91440"/>
              <a:gd name="connsiteY3" fmla="*/ 27432 h 27432"/>
              <a:gd name="connsiteX4" fmla="*/ 0 w 91440"/>
              <a:gd name="connsiteY4" fmla="*/ 0 h 27432"/>
              <a:gd name="connsiteX0" fmla="*/ 0 w 128350"/>
              <a:gd name="connsiteY0" fmla="*/ 0 h 36957"/>
              <a:gd name="connsiteX1" fmla="*/ 128350 w 128350"/>
              <a:gd name="connsiteY1" fmla="*/ 9525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28350"/>
              <a:gd name="connsiteY0" fmla="*/ 0 h 36957"/>
              <a:gd name="connsiteX1" fmla="*/ 83106 w 128350"/>
              <a:gd name="connsiteY1" fmla="*/ 11906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62878"/>
              <a:gd name="connsiteY0" fmla="*/ 0 h 44101"/>
              <a:gd name="connsiteX1" fmla="*/ 117634 w 162878"/>
              <a:gd name="connsiteY1" fmla="*/ 19050 h 44101"/>
              <a:gd name="connsiteX2" fmla="*/ 162878 w 162878"/>
              <a:gd name="connsiteY2" fmla="*/ 44101 h 44101"/>
              <a:gd name="connsiteX3" fmla="*/ 71438 w 162878"/>
              <a:gd name="connsiteY3" fmla="*/ 44101 h 44101"/>
              <a:gd name="connsiteX4" fmla="*/ 0 w 162878"/>
              <a:gd name="connsiteY4" fmla="*/ 0 h 44101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9056 w 160496"/>
              <a:gd name="connsiteY3" fmla="*/ 48864 h 48864"/>
              <a:gd name="connsiteX4" fmla="*/ 0 w 160496"/>
              <a:gd name="connsiteY4" fmla="*/ 0 h 48864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1912 w 160496"/>
              <a:gd name="connsiteY3" fmla="*/ 48864 h 48864"/>
              <a:gd name="connsiteX4" fmla="*/ 0 w 160496"/>
              <a:gd name="connsiteY4" fmla="*/ 0 h 48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496" h="48864">
                <a:moveTo>
                  <a:pt x="0" y="0"/>
                </a:moveTo>
                <a:lnTo>
                  <a:pt x="115252" y="23813"/>
                </a:lnTo>
                <a:lnTo>
                  <a:pt x="160496" y="48864"/>
                </a:lnTo>
                <a:lnTo>
                  <a:pt x="61912" y="488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rgbClr val="D9374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6F22CE-397F-064F-9A06-7DEA02A9A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716" y="955309"/>
            <a:ext cx="7074568" cy="28989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800" dirty="0" err="1">
                <a:solidFill>
                  <a:srgbClr val="FFFFFF"/>
                </a:solidFill>
              </a:rPr>
              <a:t>Feliz</a:t>
            </a:r>
            <a:r>
              <a:rPr lang="en-US" sz="8800" dirty="0">
                <a:solidFill>
                  <a:srgbClr val="FFFFFF"/>
                </a:solidFill>
              </a:rPr>
              <a:t> </a:t>
            </a:r>
            <a:r>
              <a:rPr lang="en-US" sz="8800" dirty="0" err="1">
                <a:solidFill>
                  <a:srgbClr val="FFFFFF"/>
                </a:solidFill>
              </a:rPr>
              <a:t>navidad</a:t>
            </a:r>
            <a:r>
              <a:rPr lang="en-US" sz="8800" dirty="0">
                <a:solidFill>
                  <a:srgbClr val="FFFFFF"/>
                </a:solidFill>
              </a:rPr>
              <a:t>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FEF6C3-ABDA-6F42-B00A-831139851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34916" y="4533813"/>
            <a:ext cx="6930189" cy="93846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Christmas Sing-A-Long</a:t>
            </a: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C0B64B74-19BE-47D9-8BB8-7081BF0E0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9697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333633"/>
            <a:ext cx="115782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/>
              <a:t>Feliz</a:t>
            </a:r>
            <a:r>
              <a:rPr lang="en-US" sz="8000" b="1" dirty="0"/>
              <a:t> Navidad, </a:t>
            </a:r>
            <a:r>
              <a:rPr lang="en-US" sz="8000" b="1" dirty="0" err="1"/>
              <a:t>Feliz</a:t>
            </a:r>
            <a:r>
              <a:rPr lang="en-US" sz="8000" b="1" dirty="0"/>
              <a:t> Navidad</a:t>
            </a:r>
            <a:br>
              <a:rPr lang="en-US" sz="8000" b="1" dirty="0"/>
            </a:br>
            <a:r>
              <a:rPr lang="en-US" sz="8000" b="1" dirty="0" err="1"/>
              <a:t>Feliz</a:t>
            </a:r>
            <a:r>
              <a:rPr lang="en-US" sz="8000" b="1" dirty="0"/>
              <a:t> Navidad, </a:t>
            </a:r>
            <a:r>
              <a:rPr lang="en-US" sz="8000" b="1" dirty="0" err="1"/>
              <a:t>Próspero</a:t>
            </a:r>
            <a:r>
              <a:rPr lang="en-US" sz="8000" b="1" dirty="0"/>
              <a:t> </a:t>
            </a:r>
            <a:r>
              <a:rPr lang="en-US" sz="8000" b="1" dirty="0" err="1"/>
              <a:t>año</a:t>
            </a:r>
            <a:r>
              <a:rPr lang="en-US" sz="8000" b="1" dirty="0"/>
              <a:t> y </a:t>
            </a:r>
            <a:r>
              <a:rPr lang="en-US" sz="8000" b="1" dirty="0" err="1"/>
              <a:t>felicidad</a:t>
            </a:r>
            <a:br>
              <a:rPr lang="en-US" sz="8000" b="1" dirty="0"/>
            </a:br>
            <a:r>
              <a:rPr lang="en-US" sz="8000" b="1" dirty="0" err="1"/>
              <a:t>Feliz</a:t>
            </a:r>
            <a:r>
              <a:rPr lang="en-US" sz="8000" b="1" dirty="0"/>
              <a:t> Navidad, </a:t>
            </a:r>
            <a:r>
              <a:rPr lang="en-US" sz="8000" b="1" dirty="0" err="1"/>
              <a:t>Feliz</a:t>
            </a:r>
            <a:r>
              <a:rPr lang="en-US" sz="8000" b="1" dirty="0"/>
              <a:t> Navidad</a:t>
            </a:r>
            <a:br>
              <a:rPr lang="en-US" sz="8000" b="1" dirty="0"/>
            </a:br>
            <a:r>
              <a:rPr lang="en-US" sz="8000" b="1" dirty="0" err="1"/>
              <a:t>Feliz</a:t>
            </a:r>
            <a:r>
              <a:rPr lang="en-US" sz="8000" b="1" dirty="0"/>
              <a:t> Navidad, </a:t>
            </a:r>
            <a:r>
              <a:rPr lang="en-US" sz="8000" b="1" dirty="0" err="1"/>
              <a:t>Próspero</a:t>
            </a:r>
            <a:r>
              <a:rPr lang="en-US" sz="8000" b="1" dirty="0"/>
              <a:t> </a:t>
            </a:r>
            <a:r>
              <a:rPr lang="en-US" sz="8000" b="1" dirty="0" err="1"/>
              <a:t>año</a:t>
            </a:r>
            <a:r>
              <a:rPr lang="en-US" sz="8000" b="1" dirty="0"/>
              <a:t> y </a:t>
            </a:r>
            <a:r>
              <a:rPr lang="en-US" sz="8000" b="1" dirty="0" err="1"/>
              <a:t>felicidad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019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305068"/>
            <a:ext cx="1157828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Frosty the snowman</a:t>
            </a:r>
            <a:br>
              <a:rPr lang="en-US" sz="8000" b="1" dirty="0"/>
            </a:br>
            <a:r>
              <a:rPr lang="en-US" sz="8000" b="1" dirty="0"/>
              <a:t>Was a jolly happy soul</a:t>
            </a:r>
            <a:br>
              <a:rPr lang="en-US" sz="8000" b="1" dirty="0"/>
            </a:br>
            <a:r>
              <a:rPr lang="en-US" sz="8000" b="1" dirty="0"/>
              <a:t>With a corncob pipe</a:t>
            </a:r>
            <a:br>
              <a:rPr lang="en-US" sz="8000" b="1" dirty="0"/>
            </a:br>
            <a:r>
              <a:rPr lang="en-US" sz="8000" b="1" dirty="0"/>
              <a:t>And a button nose and</a:t>
            </a:r>
            <a:br>
              <a:rPr lang="en-US" sz="8000" b="1" dirty="0"/>
            </a:br>
            <a:r>
              <a:rPr lang="en-US" sz="8000" b="1" dirty="0"/>
              <a:t>Two eyes made out of coal</a:t>
            </a:r>
          </a:p>
        </p:txBody>
      </p:sp>
    </p:spTree>
    <p:extLst>
      <p:ext uri="{BB962C8B-B14F-4D97-AF65-F5344CB8AC3E}">
        <p14:creationId xmlns:p14="http://schemas.microsoft.com/office/powerpoint/2010/main" val="425471991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333633"/>
            <a:ext cx="115782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I </a:t>
            </a:r>
            <a:r>
              <a:rPr lang="en-US" sz="8000" b="1" dirty="0" err="1"/>
              <a:t>wanna</a:t>
            </a:r>
            <a:r>
              <a:rPr lang="en-US" sz="8000" b="1" dirty="0"/>
              <a:t> wish you a Merry Christmas</a:t>
            </a:r>
            <a:br>
              <a:rPr lang="en-US" sz="8000" b="1" dirty="0"/>
            </a:br>
            <a:r>
              <a:rPr lang="en-US" sz="8000" b="1" dirty="0"/>
              <a:t>I </a:t>
            </a:r>
            <a:r>
              <a:rPr lang="en-US" sz="8000" b="1" dirty="0" err="1"/>
              <a:t>wanna</a:t>
            </a:r>
            <a:r>
              <a:rPr lang="en-US" sz="8000" b="1" dirty="0"/>
              <a:t> wish you a Merry Christmas</a:t>
            </a:r>
            <a:br>
              <a:rPr lang="en-US" sz="8000" b="1" dirty="0"/>
            </a:br>
            <a:r>
              <a:rPr lang="en-US" sz="8000" b="1" dirty="0"/>
              <a:t>I </a:t>
            </a:r>
            <a:r>
              <a:rPr lang="en-US" sz="8000" b="1" dirty="0" err="1"/>
              <a:t>wanna</a:t>
            </a:r>
            <a:r>
              <a:rPr lang="en-US" sz="8000" b="1" dirty="0"/>
              <a:t> wish you a Merry Christmas</a:t>
            </a:r>
            <a:br>
              <a:rPr lang="en-US" sz="8000" b="1" dirty="0"/>
            </a:br>
            <a:r>
              <a:rPr lang="en-US" sz="8000" b="1" dirty="0"/>
              <a:t>From the bottom of my heart   </a:t>
            </a:r>
            <a:r>
              <a:rPr lang="en-US" sz="8000" b="1" dirty="0">
                <a:solidFill>
                  <a:srgbClr val="FF0000"/>
                </a:solidFill>
              </a:rPr>
              <a:t>•</a:t>
            </a:r>
          </a:p>
        </p:txBody>
      </p:sp>
    </p:spTree>
    <p:extLst>
      <p:ext uri="{BB962C8B-B14F-4D97-AF65-F5344CB8AC3E}">
        <p14:creationId xmlns:p14="http://schemas.microsoft.com/office/powerpoint/2010/main" val="241939310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51">
            <a:extLst>
              <a:ext uri="{FF2B5EF4-FFF2-40B4-BE49-F238E27FC236}">
                <a16:creationId xmlns:a16="http://schemas.microsoft.com/office/drawing/2014/main" id="{5E0D0E5A-6E97-46A9-AF74-EAEA1E044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9417" y="6756322"/>
            <a:ext cx="5657849" cy="101678"/>
          </a:xfrm>
          <a:custGeom>
            <a:avLst/>
            <a:gdLst>
              <a:gd name="connsiteX0" fmla="*/ 0 w 2374107"/>
              <a:gd name="connsiteY0" fmla="*/ 0 h 45719"/>
              <a:gd name="connsiteX1" fmla="*/ 2374107 w 2374107"/>
              <a:gd name="connsiteY1" fmla="*/ 0 h 45719"/>
              <a:gd name="connsiteX2" fmla="*/ 2374107 w 2374107"/>
              <a:gd name="connsiteY2" fmla="*/ 45719 h 45719"/>
              <a:gd name="connsiteX3" fmla="*/ 0 w 2374107"/>
              <a:gd name="connsiteY3" fmla="*/ 45719 h 45719"/>
              <a:gd name="connsiteX4" fmla="*/ 0 w 2374107"/>
              <a:gd name="connsiteY4" fmla="*/ 0 h 45719"/>
              <a:gd name="connsiteX0" fmla="*/ 0 w 2430067"/>
              <a:gd name="connsiteY0" fmla="*/ 0 h 64769"/>
              <a:gd name="connsiteX1" fmla="*/ 2430067 w 2430067"/>
              <a:gd name="connsiteY1" fmla="*/ 19050 h 64769"/>
              <a:gd name="connsiteX2" fmla="*/ 2430067 w 2430067"/>
              <a:gd name="connsiteY2" fmla="*/ 64769 h 64769"/>
              <a:gd name="connsiteX3" fmla="*/ 55960 w 2430067"/>
              <a:gd name="connsiteY3" fmla="*/ 64769 h 64769"/>
              <a:gd name="connsiteX4" fmla="*/ 0 w 2430067"/>
              <a:gd name="connsiteY4" fmla="*/ 0 h 64769"/>
              <a:gd name="connsiteX0" fmla="*/ 0 w 2431088"/>
              <a:gd name="connsiteY0" fmla="*/ 0 h 94534"/>
              <a:gd name="connsiteX1" fmla="*/ 2431088 w 2431088"/>
              <a:gd name="connsiteY1" fmla="*/ 48815 h 94534"/>
              <a:gd name="connsiteX2" fmla="*/ 2431088 w 2431088"/>
              <a:gd name="connsiteY2" fmla="*/ 94534 h 94534"/>
              <a:gd name="connsiteX3" fmla="*/ 56981 w 2431088"/>
              <a:gd name="connsiteY3" fmla="*/ 94534 h 94534"/>
              <a:gd name="connsiteX4" fmla="*/ 0 w 2431088"/>
              <a:gd name="connsiteY4" fmla="*/ 0 h 94534"/>
              <a:gd name="connsiteX0" fmla="*/ 0 w 2425473"/>
              <a:gd name="connsiteY0" fmla="*/ 0 h 101678"/>
              <a:gd name="connsiteX1" fmla="*/ 2425473 w 2425473"/>
              <a:gd name="connsiteY1" fmla="*/ 55959 h 101678"/>
              <a:gd name="connsiteX2" fmla="*/ 2425473 w 2425473"/>
              <a:gd name="connsiteY2" fmla="*/ 101678 h 101678"/>
              <a:gd name="connsiteX3" fmla="*/ 51366 w 2425473"/>
              <a:gd name="connsiteY3" fmla="*/ 101678 h 101678"/>
              <a:gd name="connsiteX4" fmla="*/ 0 w 2425473"/>
              <a:gd name="connsiteY4" fmla="*/ 0 h 10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473" h="101678">
                <a:moveTo>
                  <a:pt x="0" y="0"/>
                </a:moveTo>
                <a:lnTo>
                  <a:pt x="2425473" y="55959"/>
                </a:lnTo>
                <a:lnTo>
                  <a:pt x="2425473" y="101678"/>
                </a:lnTo>
                <a:lnTo>
                  <a:pt x="51366" y="1016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52">
            <a:extLst>
              <a:ext uri="{FF2B5EF4-FFF2-40B4-BE49-F238E27FC236}">
                <a16:creationId xmlns:a16="http://schemas.microsoft.com/office/drawing/2014/main" id="{E197A7FD-CD8D-4609-AE35-64C89063E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8697" y="6809135"/>
            <a:ext cx="160496" cy="48864"/>
          </a:xfrm>
          <a:custGeom>
            <a:avLst/>
            <a:gdLst>
              <a:gd name="connsiteX0" fmla="*/ 0 w 91440"/>
              <a:gd name="connsiteY0" fmla="*/ 0 h 27432"/>
              <a:gd name="connsiteX1" fmla="*/ 91440 w 91440"/>
              <a:gd name="connsiteY1" fmla="*/ 0 h 27432"/>
              <a:gd name="connsiteX2" fmla="*/ 91440 w 91440"/>
              <a:gd name="connsiteY2" fmla="*/ 27432 h 27432"/>
              <a:gd name="connsiteX3" fmla="*/ 0 w 91440"/>
              <a:gd name="connsiteY3" fmla="*/ 27432 h 27432"/>
              <a:gd name="connsiteX4" fmla="*/ 0 w 91440"/>
              <a:gd name="connsiteY4" fmla="*/ 0 h 27432"/>
              <a:gd name="connsiteX0" fmla="*/ 0 w 128350"/>
              <a:gd name="connsiteY0" fmla="*/ 0 h 36957"/>
              <a:gd name="connsiteX1" fmla="*/ 128350 w 128350"/>
              <a:gd name="connsiteY1" fmla="*/ 9525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28350"/>
              <a:gd name="connsiteY0" fmla="*/ 0 h 36957"/>
              <a:gd name="connsiteX1" fmla="*/ 83106 w 128350"/>
              <a:gd name="connsiteY1" fmla="*/ 11906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62878"/>
              <a:gd name="connsiteY0" fmla="*/ 0 h 44101"/>
              <a:gd name="connsiteX1" fmla="*/ 117634 w 162878"/>
              <a:gd name="connsiteY1" fmla="*/ 19050 h 44101"/>
              <a:gd name="connsiteX2" fmla="*/ 162878 w 162878"/>
              <a:gd name="connsiteY2" fmla="*/ 44101 h 44101"/>
              <a:gd name="connsiteX3" fmla="*/ 71438 w 162878"/>
              <a:gd name="connsiteY3" fmla="*/ 44101 h 44101"/>
              <a:gd name="connsiteX4" fmla="*/ 0 w 162878"/>
              <a:gd name="connsiteY4" fmla="*/ 0 h 44101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9056 w 160496"/>
              <a:gd name="connsiteY3" fmla="*/ 48864 h 48864"/>
              <a:gd name="connsiteX4" fmla="*/ 0 w 160496"/>
              <a:gd name="connsiteY4" fmla="*/ 0 h 48864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1912 w 160496"/>
              <a:gd name="connsiteY3" fmla="*/ 48864 h 48864"/>
              <a:gd name="connsiteX4" fmla="*/ 0 w 160496"/>
              <a:gd name="connsiteY4" fmla="*/ 0 h 48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496" h="48864">
                <a:moveTo>
                  <a:pt x="0" y="0"/>
                </a:moveTo>
                <a:lnTo>
                  <a:pt x="115252" y="23813"/>
                </a:lnTo>
                <a:lnTo>
                  <a:pt x="160496" y="48864"/>
                </a:lnTo>
                <a:lnTo>
                  <a:pt x="61912" y="488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rgbClr val="D9374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6F22CE-397F-064F-9A06-7DEA02A9A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716" y="955309"/>
            <a:ext cx="7074568" cy="28989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800" dirty="0">
                <a:solidFill>
                  <a:srgbClr val="FFFFFF"/>
                </a:solidFill>
              </a:rPr>
              <a:t>We wish you a </a:t>
            </a:r>
            <a:br>
              <a:rPr lang="en-US" sz="8800" dirty="0">
                <a:solidFill>
                  <a:srgbClr val="FFFFFF"/>
                </a:solidFill>
              </a:rPr>
            </a:br>
            <a:r>
              <a:rPr lang="en-US" sz="8800" dirty="0">
                <a:solidFill>
                  <a:srgbClr val="FFFFFF"/>
                </a:solidFill>
              </a:rPr>
              <a:t>merry Christmas!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FEF6C3-ABDA-6F42-B00A-831139851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34916" y="4533813"/>
            <a:ext cx="6930189" cy="93846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Christmas Sing-A-Long</a:t>
            </a: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C0B64B74-19BE-47D9-8BB8-7081BF0E0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0577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333633"/>
            <a:ext cx="115782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We wish you a Merry Christmas;</a:t>
            </a:r>
            <a:br>
              <a:rPr lang="en-US" sz="8000" b="1" dirty="0"/>
            </a:br>
            <a:r>
              <a:rPr lang="en-US" sz="8000" b="1" dirty="0"/>
              <a:t>We wish you a Merry Christmas;</a:t>
            </a:r>
            <a:br>
              <a:rPr lang="en-US" sz="8000" b="1" dirty="0"/>
            </a:br>
            <a:r>
              <a:rPr lang="en-US" sz="8000" b="1" dirty="0"/>
              <a:t>We wish you a Merry Christmas and a Happy New Year.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94050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333633"/>
            <a:ext cx="115782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Good tidings we bring to you and your kin;</a:t>
            </a:r>
            <a:br>
              <a:rPr lang="en-US" sz="8000" b="1" dirty="0"/>
            </a:br>
            <a:r>
              <a:rPr lang="en-US" sz="8000" b="1" dirty="0"/>
              <a:t>Good tidings for Christmas </a:t>
            </a:r>
          </a:p>
          <a:p>
            <a:r>
              <a:rPr lang="en-US" sz="8000" b="1" dirty="0"/>
              <a:t>   and a Happy New Year.</a:t>
            </a:r>
            <a:br>
              <a:rPr lang="en-US" sz="8000" b="1" dirty="0"/>
            </a:b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09210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333633"/>
            <a:ext cx="115782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We wish you a Merry Christmas;</a:t>
            </a:r>
            <a:br>
              <a:rPr lang="en-US" sz="8000" b="1" dirty="0"/>
            </a:br>
            <a:r>
              <a:rPr lang="en-US" sz="8000" b="1" dirty="0"/>
              <a:t>We wish you a Merry Christmas;</a:t>
            </a:r>
            <a:br>
              <a:rPr lang="en-US" sz="8000" b="1" dirty="0"/>
            </a:br>
            <a:r>
              <a:rPr lang="en-US" sz="8000" b="1" dirty="0"/>
              <a:t>We wish you a Merry Christmas and a Happy New Year.   </a:t>
            </a:r>
            <a:r>
              <a:rPr lang="en-US" sz="8000" b="1" dirty="0">
                <a:solidFill>
                  <a:srgbClr val="FF0000"/>
                </a:solidFill>
              </a:rPr>
              <a:t>•</a:t>
            </a:r>
          </a:p>
        </p:txBody>
      </p:sp>
    </p:spTree>
    <p:extLst>
      <p:ext uri="{BB962C8B-B14F-4D97-AF65-F5344CB8AC3E}">
        <p14:creationId xmlns:p14="http://schemas.microsoft.com/office/powerpoint/2010/main" val="9758730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51">
            <a:extLst>
              <a:ext uri="{FF2B5EF4-FFF2-40B4-BE49-F238E27FC236}">
                <a16:creationId xmlns:a16="http://schemas.microsoft.com/office/drawing/2014/main" id="{5E0D0E5A-6E97-46A9-AF74-EAEA1E044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9417" y="6756322"/>
            <a:ext cx="5657849" cy="101678"/>
          </a:xfrm>
          <a:custGeom>
            <a:avLst/>
            <a:gdLst>
              <a:gd name="connsiteX0" fmla="*/ 0 w 2374107"/>
              <a:gd name="connsiteY0" fmla="*/ 0 h 45719"/>
              <a:gd name="connsiteX1" fmla="*/ 2374107 w 2374107"/>
              <a:gd name="connsiteY1" fmla="*/ 0 h 45719"/>
              <a:gd name="connsiteX2" fmla="*/ 2374107 w 2374107"/>
              <a:gd name="connsiteY2" fmla="*/ 45719 h 45719"/>
              <a:gd name="connsiteX3" fmla="*/ 0 w 2374107"/>
              <a:gd name="connsiteY3" fmla="*/ 45719 h 45719"/>
              <a:gd name="connsiteX4" fmla="*/ 0 w 2374107"/>
              <a:gd name="connsiteY4" fmla="*/ 0 h 45719"/>
              <a:gd name="connsiteX0" fmla="*/ 0 w 2430067"/>
              <a:gd name="connsiteY0" fmla="*/ 0 h 64769"/>
              <a:gd name="connsiteX1" fmla="*/ 2430067 w 2430067"/>
              <a:gd name="connsiteY1" fmla="*/ 19050 h 64769"/>
              <a:gd name="connsiteX2" fmla="*/ 2430067 w 2430067"/>
              <a:gd name="connsiteY2" fmla="*/ 64769 h 64769"/>
              <a:gd name="connsiteX3" fmla="*/ 55960 w 2430067"/>
              <a:gd name="connsiteY3" fmla="*/ 64769 h 64769"/>
              <a:gd name="connsiteX4" fmla="*/ 0 w 2430067"/>
              <a:gd name="connsiteY4" fmla="*/ 0 h 64769"/>
              <a:gd name="connsiteX0" fmla="*/ 0 w 2431088"/>
              <a:gd name="connsiteY0" fmla="*/ 0 h 94534"/>
              <a:gd name="connsiteX1" fmla="*/ 2431088 w 2431088"/>
              <a:gd name="connsiteY1" fmla="*/ 48815 h 94534"/>
              <a:gd name="connsiteX2" fmla="*/ 2431088 w 2431088"/>
              <a:gd name="connsiteY2" fmla="*/ 94534 h 94534"/>
              <a:gd name="connsiteX3" fmla="*/ 56981 w 2431088"/>
              <a:gd name="connsiteY3" fmla="*/ 94534 h 94534"/>
              <a:gd name="connsiteX4" fmla="*/ 0 w 2431088"/>
              <a:gd name="connsiteY4" fmla="*/ 0 h 94534"/>
              <a:gd name="connsiteX0" fmla="*/ 0 w 2425473"/>
              <a:gd name="connsiteY0" fmla="*/ 0 h 101678"/>
              <a:gd name="connsiteX1" fmla="*/ 2425473 w 2425473"/>
              <a:gd name="connsiteY1" fmla="*/ 55959 h 101678"/>
              <a:gd name="connsiteX2" fmla="*/ 2425473 w 2425473"/>
              <a:gd name="connsiteY2" fmla="*/ 101678 h 101678"/>
              <a:gd name="connsiteX3" fmla="*/ 51366 w 2425473"/>
              <a:gd name="connsiteY3" fmla="*/ 101678 h 101678"/>
              <a:gd name="connsiteX4" fmla="*/ 0 w 2425473"/>
              <a:gd name="connsiteY4" fmla="*/ 0 h 10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473" h="101678">
                <a:moveTo>
                  <a:pt x="0" y="0"/>
                </a:moveTo>
                <a:lnTo>
                  <a:pt x="2425473" y="55959"/>
                </a:lnTo>
                <a:lnTo>
                  <a:pt x="2425473" y="101678"/>
                </a:lnTo>
                <a:lnTo>
                  <a:pt x="51366" y="1016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52">
            <a:extLst>
              <a:ext uri="{FF2B5EF4-FFF2-40B4-BE49-F238E27FC236}">
                <a16:creationId xmlns:a16="http://schemas.microsoft.com/office/drawing/2014/main" id="{E197A7FD-CD8D-4609-AE35-64C89063E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8697" y="6809135"/>
            <a:ext cx="160496" cy="48864"/>
          </a:xfrm>
          <a:custGeom>
            <a:avLst/>
            <a:gdLst>
              <a:gd name="connsiteX0" fmla="*/ 0 w 91440"/>
              <a:gd name="connsiteY0" fmla="*/ 0 h 27432"/>
              <a:gd name="connsiteX1" fmla="*/ 91440 w 91440"/>
              <a:gd name="connsiteY1" fmla="*/ 0 h 27432"/>
              <a:gd name="connsiteX2" fmla="*/ 91440 w 91440"/>
              <a:gd name="connsiteY2" fmla="*/ 27432 h 27432"/>
              <a:gd name="connsiteX3" fmla="*/ 0 w 91440"/>
              <a:gd name="connsiteY3" fmla="*/ 27432 h 27432"/>
              <a:gd name="connsiteX4" fmla="*/ 0 w 91440"/>
              <a:gd name="connsiteY4" fmla="*/ 0 h 27432"/>
              <a:gd name="connsiteX0" fmla="*/ 0 w 128350"/>
              <a:gd name="connsiteY0" fmla="*/ 0 h 36957"/>
              <a:gd name="connsiteX1" fmla="*/ 128350 w 128350"/>
              <a:gd name="connsiteY1" fmla="*/ 9525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28350"/>
              <a:gd name="connsiteY0" fmla="*/ 0 h 36957"/>
              <a:gd name="connsiteX1" fmla="*/ 83106 w 128350"/>
              <a:gd name="connsiteY1" fmla="*/ 11906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62878"/>
              <a:gd name="connsiteY0" fmla="*/ 0 h 44101"/>
              <a:gd name="connsiteX1" fmla="*/ 117634 w 162878"/>
              <a:gd name="connsiteY1" fmla="*/ 19050 h 44101"/>
              <a:gd name="connsiteX2" fmla="*/ 162878 w 162878"/>
              <a:gd name="connsiteY2" fmla="*/ 44101 h 44101"/>
              <a:gd name="connsiteX3" fmla="*/ 71438 w 162878"/>
              <a:gd name="connsiteY3" fmla="*/ 44101 h 44101"/>
              <a:gd name="connsiteX4" fmla="*/ 0 w 162878"/>
              <a:gd name="connsiteY4" fmla="*/ 0 h 44101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9056 w 160496"/>
              <a:gd name="connsiteY3" fmla="*/ 48864 h 48864"/>
              <a:gd name="connsiteX4" fmla="*/ 0 w 160496"/>
              <a:gd name="connsiteY4" fmla="*/ 0 h 48864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1912 w 160496"/>
              <a:gd name="connsiteY3" fmla="*/ 48864 h 48864"/>
              <a:gd name="connsiteX4" fmla="*/ 0 w 160496"/>
              <a:gd name="connsiteY4" fmla="*/ 0 h 48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496" h="48864">
                <a:moveTo>
                  <a:pt x="0" y="0"/>
                </a:moveTo>
                <a:lnTo>
                  <a:pt x="115252" y="23813"/>
                </a:lnTo>
                <a:lnTo>
                  <a:pt x="160496" y="48864"/>
                </a:lnTo>
                <a:lnTo>
                  <a:pt x="61912" y="488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rgbClr val="D9374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6F22CE-397F-064F-9A06-7DEA02A9A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716" y="955309"/>
            <a:ext cx="7074568" cy="28989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800" dirty="0">
                <a:solidFill>
                  <a:srgbClr val="FFFFFF"/>
                </a:solidFill>
              </a:rPr>
              <a:t>Merry Christmas </a:t>
            </a:r>
            <a:br>
              <a:rPr lang="en-US" sz="8800" dirty="0">
                <a:solidFill>
                  <a:srgbClr val="FFFFFF"/>
                </a:solidFill>
              </a:rPr>
            </a:br>
            <a:r>
              <a:rPr lang="en-US" sz="8800" dirty="0">
                <a:solidFill>
                  <a:srgbClr val="FFFFFF"/>
                </a:solidFill>
              </a:rPr>
              <a:t>to all!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FEF6C3-ABDA-6F42-B00A-831139851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34916" y="4533813"/>
            <a:ext cx="6930189" cy="93846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Christmas Sing-A-Long</a:t>
            </a: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C0B64B74-19BE-47D9-8BB8-7081BF0E0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0669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51">
            <a:extLst>
              <a:ext uri="{FF2B5EF4-FFF2-40B4-BE49-F238E27FC236}">
                <a16:creationId xmlns:a16="http://schemas.microsoft.com/office/drawing/2014/main" id="{5E0D0E5A-6E97-46A9-AF74-EAEA1E044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9417" y="6756322"/>
            <a:ext cx="5657849" cy="101678"/>
          </a:xfrm>
          <a:custGeom>
            <a:avLst/>
            <a:gdLst>
              <a:gd name="connsiteX0" fmla="*/ 0 w 2374107"/>
              <a:gd name="connsiteY0" fmla="*/ 0 h 45719"/>
              <a:gd name="connsiteX1" fmla="*/ 2374107 w 2374107"/>
              <a:gd name="connsiteY1" fmla="*/ 0 h 45719"/>
              <a:gd name="connsiteX2" fmla="*/ 2374107 w 2374107"/>
              <a:gd name="connsiteY2" fmla="*/ 45719 h 45719"/>
              <a:gd name="connsiteX3" fmla="*/ 0 w 2374107"/>
              <a:gd name="connsiteY3" fmla="*/ 45719 h 45719"/>
              <a:gd name="connsiteX4" fmla="*/ 0 w 2374107"/>
              <a:gd name="connsiteY4" fmla="*/ 0 h 45719"/>
              <a:gd name="connsiteX0" fmla="*/ 0 w 2430067"/>
              <a:gd name="connsiteY0" fmla="*/ 0 h 64769"/>
              <a:gd name="connsiteX1" fmla="*/ 2430067 w 2430067"/>
              <a:gd name="connsiteY1" fmla="*/ 19050 h 64769"/>
              <a:gd name="connsiteX2" fmla="*/ 2430067 w 2430067"/>
              <a:gd name="connsiteY2" fmla="*/ 64769 h 64769"/>
              <a:gd name="connsiteX3" fmla="*/ 55960 w 2430067"/>
              <a:gd name="connsiteY3" fmla="*/ 64769 h 64769"/>
              <a:gd name="connsiteX4" fmla="*/ 0 w 2430067"/>
              <a:gd name="connsiteY4" fmla="*/ 0 h 64769"/>
              <a:gd name="connsiteX0" fmla="*/ 0 w 2431088"/>
              <a:gd name="connsiteY0" fmla="*/ 0 h 94534"/>
              <a:gd name="connsiteX1" fmla="*/ 2431088 w 2431088"/>
              <a:gd name="connsiteY1" fmla="*/ 48815 h 94534"/>
              <a:gd name="connsiteX2" fmla="*/ 2431088 w 2431088"/>
              <a:gd name="connsiteY2" fmla="*/ 94534 h 94534"/>
              <a:gd name="connsiteX3" fmla="*/ 56981 w 2431088"/>
              <a:gd name="connsiteY3" fmla="*/ 94534 h 94534"/>
              <a:gd name="connsiteX4" fmla="*/ 0 w 2431088"/>
              <a:gd name="connsiteY4" fmla="*/ 0 h 94534"/>
              <a:gd name="connsiteX0" fmla="*/ 0 w 2425473"/>
              <a:gd name="connsiteY0" fmla="*/ 0 h 101678"/>
              <a:gd name="connsiteX1" fmla="*/ 2425473 w 2425473"/>
              <a:gd name="connsiteY1" fmla="*/ 55959 h 101678"/>
              <a:gd name="connsiteX2" fmla="*/ 2425473 w 2425473"/>
              <a:gd name="connsiteY2" fmla="*/ 101678 h 101678"/>
              <a:gd name="connsiteX3" fmla="*/ 51366 w 2425473"/>
              <a:gd name="connsiteY3" fmla="*/ 101678 h 101678"/>
              <a:gd name="connsiteX4" fmla="*/ 0 w 2425473"/>
              <a:gd name="connsiteY4" fmla="*/ 0 h 10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473" h="101678">
                <a:moveTo>
                  <a:pt x="0" y="0"/>
                </a:moveTo>
                <a:lnTo>
                  <a:pt x="2425473" y="55959"/>
                </a:lnTo>
                <a:lnTo>
                  <a:pt x="2425473" y="101678"/>
                </a:lnTo>
                <a:lnTo>
                  <a:pt x="51366" y="1016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52">
            <a:extLst>
              <a:ext uri="{FF2B5EF4-FFF2-40B4-BE49-F238E27FC236}">
                <a16:creationId xmlns:a16="http://schemas.microsoft.com/office/drawing/2014/main" id="{E197A7FD-CD8D-4609-AE35-64C89063E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8697" y="6809135"/>
            <a:ext cx="160496" cy="48864"/>
          </a:xfrm>
          <a:custGeom>
            <a:avLst/>
            <a:gdLst>
              <a:gd name="connsiteX0" fmla="*/ 0 w 91440"/>
              <a:gd name="connsiteY0" fmla="*/ 0 h 27432"/>
              <a:gd name="connsiteX1" fmla="*/ 91440 w 91440"/>
              <a:gd name="connsiteY1" fmla="*/ 0 h 27432"/>
              <a:gd name="connsiteX2" fmla="*/ 91440 w 91440"/>
              <a:gd name="connsiteY2" fmla="*/ 27432 h 27432"/>
              <a:gd name="connsiteX3" fmla="*/ 0 w 91440"/>
              <a:gd name="connsiteY3" fmla="*/ 27432 h 27432"/>
              <a:gd name="connsiteX4" fmla="*/ 0 w 91440"/>
              <a:gd name="connsiteY4" fmla="*/ 0 h 27432"/>
              <a:gd name="connsiteX0" fmla="*/ 0 w 128350"/>
              <a:gd name="connsiteY0" fmla="*/ 0 h 36957"/>
              <a:gd name="connsiteX1" fmla="*/ 128350 w 128350"/>
              <a:gd name="connsiteY1" fmla="*/ 9525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28350"/>
              <a:gd name="connsiteY0" fmla="*/ 0 h 36957"/>
              <a:gd name="connsiteX1" fmla="*/ 83106 w 128350"/>
              <a:gd name="connsiteY1" fmla="*/ 11906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62878"/>
              <a:gd name="connsiteY0" fmla="*/ 0 h 44101"/>
              <a:gd name="connsiteX1" fmla="*/ 117634 w 162878"/>
              <a:gd name="connsiteY1" fmla="*/ 19050 h 44101"/>
              <a:gd name="connsiteX2" fmla="*/ 162878 w 162878"/>
              <a:gd name="connsiteY2" fmla="*/ 44101 h 44101"/>
              <a:gd name="connsiteX3" fmla="*/ 71438 w 162878"/>
              <a:gd name="connsiteY3" fmla="*/ 44101 h 44101"/>
              <a:gd name="connsiteX4" fmla="*/ 0 w 162878"/>
              <a:gd name="connsiteY4" fmla="*/ 0 h 44101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9056 w 160496"/>
              <a:gd name="connsiteY3" fmla="*/ 48864 h 48864"/>
              <a:gd name="connsiteX4" fmla="*/ 0 w 160496"/>
              <a:gd name="connsiteY4" fmla="*/ 0 h 48864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1912 w 160496"/>
              <a:gd name="connsiteY3" fmla="*/ 48864 h 48864"/>
              <a:gd name="connsiteX4" fmla="*/ 0 w 160496"/>
              <a:gd name="connsiteY4" fmla="*/ 0 h 48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496" h="48864">
                <a:moveTo>
                  <a:pt x="0" y="0"/>
                </a:moveTo>
                <a:lnTo>
                  <a:pt x="115252" y="23813"/>
                </a:lnTo>
                <a:lnTo>
                  <a:pt x="160496" y="48864"/>
                </a:lnTo>
                <a:lnTo>
                  <a:pt x="61912" y="488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rgbClr val="D9374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6F22CE-397F-064F-9A06-7DEA02A9A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716" y="955309"/>
            <a:ext cx="7074568" cy="28989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800" dirty="0">
                <a:solidFill>
                  <a:srgbClr val="FFFFFF"/>
                </a:solidFill>
              </a:rPr>
              <a:t>The end.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FEF6C3-ABDA-6F42-B00A-831139851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34916" y="4533813"/>
            <a:ext cx="6930189" cy="93846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>
                <a:solidFill>
                  <a:srgbClr val="FFFFFF"/>
                </a:solidFill>
              </a:rPr>
              <a:t>Christmas Sing-A-Long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C0B64B74-19BE-47D9-8BB8-7081BF0E0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55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225A2-D261-E747-9F65-BA5DAE2E8204}"/>
              </a:ext>
            </a:extLst>
          </p:cNvPr>
          <p:cNvSpPr txBox="1"/>
          <p:nvPr/>
        </p:nvSpPr>
        <p:spPr>
          <a:xfrm>
            <a:off x="306859" y="305068"/>
            <a:ext cx="1157828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8000" b="1" dirty="0"/>
              <a:t>Frosty the snowman</a:t>
            </a:r>
          </a:p>
          <a:p>
            <a:pPr fontAlgn="base"/>
            <a:r>
              <a:rPr lang="en-US" sz="8000" b="1" dirty="0"/>
              <a:t>Is a fairy tale they say</a:t>
            </a:r>
          </a:p>
          <a:p>
            <a:pPr fontAlgn="base"/>
            <a:r>
              <a:rPr lang="en-US" sz="8000" b="1" dirty="0"/>
              <a:t>He was made of snow</a:t>
            </a:r>
          </a:p>
          <a:p>
            <a:pPr fontAlgn="base"/>
            <a:r>
              <a:rPr lang="en-US" sz="8000" b="1" dirty="0"/>
              <a:t>But the children know</a:t>
            </a:r>
          </a:p>
          <a:p>
            <a:pPr fontAlgn="base"/>
            <a:r>
              <a:rPr lang="en-US" sz="8000" b="1" dirty="0"/>
              <a:t>How he came to life one day</a:t>
            </a:r>
          </a:p>
        </p:txBody>
      </p:sp>
    </p:spTree>
    <p:extLst>
      <p:ext uri="{BB962C8B-B14F-4D97-AF65-F5344CB8AC3E}">
        <p14:creationId xmlns:p14="http://schemas.microsoft.com/office/powerpoint/2010/main" val="527485724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LeftStep">
      <a:dk1>
        <a:srgbClr val="000000"/>
      </a:dk1>
      <a:lt1>
        <a:srgbClr val="FFFFFF"/>
      </a:lt1>
      <a:dk2>
        <a:srgbClr val="1B2F2E"/>
      </a:dk2>
      <a:lt2>
        <a:srgbClr val="F0F3F3"/>
      </a:lt2>
      <a:accent1>
        <a:srgbClr val="D93741"/>
      </a:accent1>
      <a:accent2>
        <a:srgbClr val="C72573"/>
      </a:accent2>
      <a:accent3>
        <a:srgbClr val="D937C8"/>
      </a:accent3>
      <a:accent4>
        <a:srgbClr val="9525C7"/>
      </a:accent4>
      <a:accent5>
        <a:srgbClr val="653ADA"/>
      </a:accent5>
      <a:accent6>
        <a:srgbClr val="253CC7"/>
      </a:accent6>
      <a:hlink>
        <a:srgbClr val="339B94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2209</Words>
  <Application>Microsoft Macintosh PowerPoint</Application>
  <PresentationFormat>Widescreen</PresentationFormat>
  <Paragraphs>161</Paragraphs>
  <Slides>86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91" baseType="lpstr">
      <vt:lpstr>The Hand Bold</vt:lpstr>
      <vt:lpstr>Arial</vt:lpstr>
      <vt:lpstr>The Hand</vt:lpstr>
      <vt:lpstr>The Serif Hand Black</vt:lpstr>
      <vt:lpstr>SketchyVTI</vt:lpstr>
      <vt:lpstr>Merry Christmas</vt:lpstr>
      <vt:lpstr>Santa claus is coming to town</vt:lpstr>
      <vt:lpstr>PowerPoint Presentation</vt:lpstr>
      <vt:lpstr>PowerPoint Presentation</vt:lpstr>
      <vt:lpstr>PowerPoint Presentation</vt:lpstr>
      <vt:lpstr>PowerPoint Presentation</vt:lpstr>
      <vt:lpstr>Frosty the snowman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Jingle bells</vt:lpstr>
      <vt:lpstr>PowerPoint Presentation</vt:lpstr>
      <vt:lpstr>PowerPoint Presentation</vt:lpstr>
      <vt:lpstr>PowerPoint Presentation</vt:lpstr>
      <vt:lpstr>PowerPoint Presentation</vt:lpstr>
      <vt:lpstr>Jolly old st. nicholas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Rudolph the red-  nosed reindeer</vt:lpstr>
      <vt:lpstr>PowerPoint Presentation</vt:lpstr>
      <vt:lpstr>PowerPoint Presentation</vt:lpstr>
      <vt:lpstr>PowerPoint Presentation</vt:lpstr>
      <vt:lpstr>PowerPoint Presentation</vt:lpstr>
      <vt:lpstr>Deck the halls</vt:lpstr>
      <vt:lpstr>PowerPoint Presentation</vt:lpstr>
      <vt:lpstr>PowerPoint Presentation</vt:lpstr>
      <vt:lpstr>PowerPoint Presentation</vt:lpstr>
      <vt:lpstr>PowerPoint Presentation</vt:lpstr>
      <vt:lpstr>White christmas</vt:lpstr>
      <vt:lpstr>PowerPoint Presentation</vt:lpstr>
      <vt:lpstr>PowerPoint Presentation</vt:lpstr>
      <vt:lpstr>The twelve days of christmas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 little town of bethlehem</vt:lpstr>
      <vt:lpstr>PowerPoint Presentation</vt:lpstr>
      <vt:lpstr>PowerPoint Presentation</vt:lpstr>
      <vt:lpstr>PowerPoint Presentation</vt:lpstr>
      <vt:lpstr>PowerPoint Presentation</vt:lpstr>
      <vt:lpstr>Little drummer boy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Silent night</vt:lpstr>
      <vt:lpstr>PowerPoint Presentation</vt:lpstr>
      <vt:lpstr>PowerPoint Presentation</vt:lpstr>
      <vt:lpstr>Feliz navidad!</vt:lpstr>
      <vt:lpstr>PowerPoint Presentation</vt:lpstr>
      <vt:lpstr>PowerPoint Presentation</vt:lpstr>
      <vt:lpstr>We wish you a  merry Christmas!</vt:lpstr>
      <vt:lpstr>PowerPoint Presentation</vt:lpstr>
      <vt:lpstr>PowerPoint Presentation</vt:lpstr>
      <vt:lpstr>PowerPoint Presentation</vt:lpstr>
      <vt:lpstr>Merry Christmas  to all!</vt:lpstr>
      <vt:lpstr>The end.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Merry Christmas</dc:title>
  <dc:creator>Susan Smith</dc:creator>
  <cp:lastModifiedBy>Susan Smith</cp:lastModifiedBy>
  <cp:revision>13</cp:revision>
  <dcterms:created xsi:type="dcterms:W3CDTF">2020-12-01T20:16:33Z</dcterms:created>
  <dcterms:modified xsi:type="dcterms:W3CDTF">2020-12-02T18:04:03Z</dcterms:modified>
</cp:coreProperties>
</file>